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407" r:id="rId2"/>
    <p:sldId id="408" r:id="rId3"/>
    <p:sldId id="409" r:id="rId4"/>
    <p:sldId id="413" r:id="rId5"/>
    <p:sldId id="414" r:id="rId6"/>
    <p:sldId id="415" r:id="rId7"/>
    <p:sldId id="410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E7FF7-4389-4BD6-ACA5-A000C6151FB7}" type="datetimeFigureOut">
              <a:rPr lang="fi-FI" smtClean="0"/>
              <a:t>20.2.2019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0EFEA-C96C-4458-A131-9E759D4C63C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2434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66D2E132-8758-4FE1-9087-E971CF39A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EBF480-5ED4-413F-876D-67DE6D15A4EF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E026B26-7E3A-4A81-859D-71D523EE799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B4A9A175-DBD3-4C5A-9580-F1AA2E26D0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3986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653356E-499D-4766-8CB9-3CF697FF1C6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9B6F2D7-2777-46CC-B08B-40CECC1D88D3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06BDCBD-03DF-4FF0-895F-78FFB5AAD7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033EB18-CC44-45A2-895D-A62455E6B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508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424CD54D-9059-4B31-B1AE-81F51B16F6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CDE3C5-07A0-444B-B399-F20BD98133B5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937D3E05-B7CD-4F04-ABAB-9AB2E39F4C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0F581F42-9093-424D-8370-07ED17E67B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3927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07E1A309-1A7A-4AAE-B22E-C439CC3F57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3B01D7-8DCC-4F40-AF20-381F0B93880D}" type="slidenum">
              <a:rPr kumimoji="0" lang="de-DE" altLang="de-DE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altLang="de-DE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28A95D6F-F349-42D3-8C3A-D6331F9756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21ACE3BE-2357-4BEF-8A24-289BAF933A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AT" alt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938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3921" y="2130428"/>
            <a:ext cx="10364160" cy="14700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9760" y="3886200"/>
            <a:ext cx="8534401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027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32486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41601" y="274641"/>
            <a:ext cx="274176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10562" y="274641"/>
            <a:ext cx="8046721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31774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10562" y="274641"/>
            <a:ext cx="10972801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502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0562" y="1600203"/>
            <a:ext cx="10972801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3824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840" y="4406903"/>
            <a:ext cx="1036224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840" y="2906713"/>
            <a:ext cx="10362241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89494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10560" y="1600203"/>
            <a:ext cx="5393281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88162" y="1600203"/>
            <a:ext cx="53952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724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10560" y="1535113"/>
            <a:ext cx="538560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0560" y="2174875"/>
            <a:ext cx="538560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922" y="1535113"/>
            <a:ext cx="5389441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922" y="2174875"/>
            <a:ext cx="5389441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9492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2" y="274638"/>
            <a:ext cx="10972801" cy="1143000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1557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62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0560" y="273050"/>
            <a:ext cx="4010881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7362" y="273053"/>
            <a:ext cx="68160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10560" y="1435103"/>
            <a:ext cx="4010881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749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0402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90402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90402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60832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6">
            <a:extLst>
              <a:ext uri="{FF2B5EF4-FFF2-40B4-BE49-F238E27FC236}">
                <a16:creationId xmlns:a16="http://schemas.microsoft.com/office/drawing/2014/main" id="{24735601-D245-4821-AFBA-DC2C7C0DF8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9106" y="115889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hteck 15">
            <a:extLst>
              <a:ext uri="{FF2B5EF4-FFF2-40B4-BE49-F238E27FC236}">
                <a16:creationId xmlns:a16="http://schemas.microsoft.com/office/drawing/2014/main" id="{40DF47D9-CCEC-4C24-8C87-2AD3BA6487E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692186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1028" name="Rechteck 4">
            <a:extLst>
              <a:ext uri="{FF2B5EF4-FFF2-40B4-BE49-F238E27FC236}">
                <a16:creationId xmlns:a16="http://schemas.microsoft.com/office/drawing/2014/main" id="{D47C6C18-E7C2-44AE-BD29-11D2B0B18E8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73061"/>
            <a:ext cx="646331" cy="35394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D1D59AB5-0D66-4F0D-A4E4-CC32F94BBB2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3252789"/>
            <a:ext cx="104448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altLang="de-DE" sz="2000"/>
          </a:p>
        </p:txBody>
      </p:sp>
      <p:sp>
        <p:nvSpPr>
          <p:cNvPr id="1030" name="Text Box 9">
            <a:extLst>
              <a:ext uri="{FF2B5EF4-FFF2-40B4-BE49-F238E27FC236}">
                <a16:creationId xmlns:a16="http://schemas.microsoft.com/office/drawing/2014/main" id="{6F6F95D2-F1D7-4BE9-AE96-F6870373E77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015041" y="6324601"/>
            <a:ext cx="101376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87FA2776-FF77-46D7-BCDC-A2EA686B5FC1}" type="slidenum">
              <a:rPr lang="it-IT" altLang="de-DE" sz="1800" b="1" smtClean="0">
                <a:solidFill>
                  <a:srgbClr val="B2B2B2"/>
                </a:solidFill>
                <a:latin typeface="Tahoma" panose="020B0604030504040204" pitchFamily="34" charset="0"/>
              </a:rPr>
              <a:pPr algn="ctr" eaLnBrk="1" hangingPunct="1">
                <a:spcBef>
                  <a:spcPct val="50000"/>
                </a:spcBef>
                <a:defRPr/>
              </a:pPr>
              <a:t>‹#›</a:t>
            </a:fld>
            <a:endParaRPr lang="it-IT" altLang="de-DE" sz="1800" b="1">
              <a:solidFill>
                <a:srgbClr val="B2B2B2"/>
              </a:solidFill>
              <a:latin typeface="Tahoma" panose="020B0604030504040204" pitchFamily="34" charset="0"/>
            </a:endParaRPr>
          </a:p>
        </p:txBody>
      </p:sp>
      <p:pic>
        <p:nvPicPr>
          <p:cNvPr id="1031" name="Picture 38">
            <a:extLst>
              <a:ext uri="{FF2B5EF4-FFF2-40B4-BE49-F238E27FC236}">
                <a16:creationId xmlns:a16="http://schemas.microsoft.com/office/drawing/2014/main" id="{537B0E59-DD87-45A2-A461-DEF9AF68DC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105"/>
          <a:stretch>
            <a:fillRect/>
          </a:stretch>
        </p:blipFill>
        <p:spPr bwMode="auto">
          <a:xfrm>
            <a:off x="174721" y="981076"/>
            <a:ext cx="608639" cy="1223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32" name="Group 47">
            <a:extLst>
              <a:ext uri="{FF2B5EF4-FFF2-40B4-BE49-F238E27FC236}">
                <a16:creationId xmlns:a16="http://schemas.microsoft.com/office/drawing/2014/main" id="{3CFE354C-5815-450F-A427-E9395159F1D2}"/>
              </a:ext>
            </a:extLst>
          </p:cNvPr>
          <p:cNvGrpSpPr>
            <a:grpSpLocks/>
          </p:cNvGrpSpPr>
          <p:nvPr userDrawn="1"/>
        </p:nvGrpSpPr>
        <p:grpSpPr bwMode="auto">
          <a:xfrm rot="-5400000">
            <a:off x="-1688026" y="4139223"/>
            <a:ext cx="4341813" cy="616319"/>
            <a:chOff x="2082" y="2069"/>
            <a:chExt cx="2735" cy="321"/>
          </a:xfrm>
        </p:grpSpPr>
        <p:sp>
          <p:nvSpPr>
            <p:cNvPr id="1036" name="WordArt 44">
              <a:extLst>
                <a:ext uri="{FF2B5EF4-FFF2-40B4-BE49-F238E27FC236}">
                  <a16:creationId xmlns:a16="http://schemas.microsoft.com/office/drawing/2014/main" id="{C0CC287F-C4DD-4EAE-8126-CCA5378D303E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2" y="2069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rgbClr val="FF0000">
                      <a:alpha val="89803"/>
                    </a:srgbClr>
                  </a:solidFill>
                  <a:cs typeface="Arial" panose="020B0604020202020204" pitchFamily="34" charset="0"/>
                </a:rPr>
                <a:t>INTERNATIONAL   ASSOCIATION   OF   FIRE   AND   RESCUE   SERVICES</a:t>
              </a:r>
            </a:p>
          </p:txBody>
        </p:sp>
        <p:sp>
          <p:nvSpPr>
            <p:cNvPr id="1037" name="WordArt 45">
              <a:extLst>
                <a:ext uri="{FF2B5EF4-FFF2-40B4-BE49-F238E27FC236}">
                  <a16:creationId xmlns:a16="http://schemas.microsoft.com/office/drawing/2014/main" id="{E8F7FC5C-B071-4BD8-8C26-D153618490A5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205"/>
              <a:ext cx="2731" cy="46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INTERNATIONALE   VEREINIGUNG   DES FEUERWEHR UND RETTUNGSWESENS</a:t>
              </a:r>
            </a:p>
          </p:txBody>
        </p:sp>
        <p:sp>
          <p:nvSpPr>
            <p:cNvPr id="1038" name="WordArt 46">
              <a:extLst>
                <a:ext uri="{FF2B5EF4-FFF2-40B4-BE49-F238E27FC236}">
                  <a16:creationId xmlns:a16="http://schemas.microsoft.com/office/drawing/2014/main" id="{FCC868C8-4A51-4060-A3B6-26CE1C03E666}"/>
                </a:ext>
              </a:extLst>
            </p:cNvPr>
            <p:cNvSpPr>
              <a:spLocks noChangeArrowheads="1" noChangeShapeType="1" noTextEdit="1"/>
            </p:cNvSpPr>
            <p:nvPr userDrawn="1"/>
          </p:nvSpPr>
          <p:spPr bwMode="auto">
            <a:xfrm>
              <a:off x="2086" y="2322"/>
              <a:ext cx="2731" cy="68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SlantUp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de-DE" sz="1000" kern="10">
                  <a:solidFill>
                    <a:schemeClr val="accent1">
                      <a:alpha val="89803"/>
                    </a:schemeClr>
                  </a:solidFill>
                  <a:cs typeface="Arial" panose="020B0604020202020204" pitchFamily="34" charset="0"/>
                </a:rPr>
                <a:t>ASSOCIATON  INTERNATIONALE   DES   SERVICES   D ÍNCENDIE   ET   DE   SECOURS</a:t>
              </a:r>
            </a:p>
          </p:txBody>
        </p:sp>
      </p:grpSp>
      <p:sp>
        <p:nvSpPr>
          <p:cNvPr id="1033" name="Rectangle 24">
            <a:extLst>
              <a:ext uri="{FF2B5EF4-FFF2-40B4-BE49-F238E27FC236}">
                <a16:creationId xmlns:a16="http://schemas.microsoft.com/office/drawing/2014/main" id="{84353CF2-CCF1-40EC-A9A1-55FF2951721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87314"/>
            <a:ext cx="8620800" cy="101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>
                <a:solidFill>
                  <a:schemeClr val="bg1"/>
                </a:solidFill>
              </a:rPr>
              <a:t>Jugendfeuerwehr-</a:t>
            </a:r>
            <a:r>
              <a:rPr lang="de-DE" altLang="de-DE" sz="1900" b="1" dirty="0" err="1">
                <a:solidFill>
                  <a:schemeClr val="bg1"/>
                </a:solidFill>
              </a:rPr>
              <a:t>Leistungsbewerb</a:t>
            </a:r>
            <a:r>
              <a:rPr lang="de-DE" altLang="de-DE" sz="1900" b="1" dirty="0">
                <a:solidFill>
                  <a:schemeClr val="bg1"/>
                </a:solidFill>
              </a:rPr>
              <a:t>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dirty="0"/>
              <a:t>14. - 21. Juli 2019 </a:t>
            </a:r>
          </a:p>
          <a:p>
            <a:pPr algn="ctr"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de-DE" altLang="de-DE" sz="1900" b="1" i="1" dirty="0">
                <a:solidFill>
                  <a:schemeClr val="bg1"/>
                </a:solidFill>
              </a:rPr>
              <a:t>Martigny, Schweiz</a:t>
            </a:r>
            <a:endParaRPr lang="de-AT" altLang="de-DE" sz="1900" b="1" i="1" dirty="0">
              <a:solidFill>
                <a:schemeClr val="bg1"/>
              </a:solidFill>
            </a:endParaRPr>
          </a:p>
        </p:txBody>
      </p:sp>
      <p:sp>
        <p:nvSpPr>
          <p:cNvPr id="1034" name="Rechteck 14">
            <a:extLst>
              <a:ext uri="{FF2B5EF4-FFF2-40B4-BE49-F238E27FC236}">
                <a16:creationId xmlns:a16="http://schemas.microsoft.com/office/drawing/2014/main" id="{3A628FFD-E22F-4700-94DF-E9C4DD5B419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77921" y="382624"/>
            <a:ext cx="646331" cy="353943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Blip>
                <a:blip r:embed="rId15"/>
              </a:buBlip>
              <a:defRPr/>
            </a:pPr>
            <a:endParaRPr lang="de-AT" altLang="de-DE" sz="2000"/>
          </a:p>
        </p:txBody>
      </p:sp>
      <p:pic>
        <p:nvPicPr>
          <p:cNvPr id="1035" name="Picture 16">
            <a:extLst>
              <a:ext uri="{FF2B5EF4-FFF2-40B4-BE49-F238E27FC236}">
                <a16:creationId xmlns:a16="http://schemas.microsoft.com/office/drawing/2014/main" id="{D77127C5-B154-4AED-90A2-BA46D3AD28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720785" y="88901"/>
            <a:ext cx="1058909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7825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>
            <a:extLst>
              <a:ext uri="{FF2B5EF4-FFF2-40B4-BE49-F238E27FC236}">
                <a16:creationId xmlns:a16="http://schemas.microsoft.com/office/drawing/2014/main" id="{78C77203-5A91-44D6-8362-9F728AD674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7276" y="2151064"/>
            <a:ext cx="8355012" cy="257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 dirty="0" err="1">
                <a:solidFill>
                  <a:srgbClr val="000000"/>
                </a:solidFill>
              </a:rPr>
              <a:t>Berechnungsauschuss</a:t>
            </a:r>
            <a:r>
              <a:rPr lang="it-IT" altLang="de-DE" dirty="0">
                <a:solidFill>
                  <a:srgbClr val="000000"/>
                </a:solidFill>
              </a:rPr>
              <a:t> A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 dirty="0" err="1">
                <a:solidFill>
                  <a:srgbClr val="000000"/>
                </a:solidFill>
              </a:rPr>
              <a:t>Berechnungsauschuss</a:t>
            </a:r>
            <a:r>
              <a:rPr lang="it-IT" altLang="de-DE" dirty="0">
                <a:solidFill>
                  <a:srgbClr val="000000"/>
                </a:solidFill>
              </a:rPr>
              <a:t> B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3"/>
              </a:buBlip>
            </a:pPr>
            <a:r>
              <a:rPr lang="it-IT" altLang="de-DE" dirty="0" err="1">
                <a:solidFill>
                  <a:srgbClr val="000000"/>
                </a:solidFill>
              </a:rPr>
              <a:t>Berechnungsauschuss</a:t>
            </a:r>
            <a:r>
              <a:rPr lang="it-IT" altLang="de-DE" dirty="0">
                <a:solidFill>
                  <a:srgbClr val="000000"/>
                </a:solidFill>
              </a:rPr>
              <a:t> C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None/>
            </a:pPr>
            <a:endParaRPr lang="it-IT" altLang="de-DE" sz="2400" dirty="0">
              <a:solidFill>
                <a:srgbClr val="000000"/>
              </a:solidFill>
            </a:endParaRP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B25D01F-C07E-4129-93BA-C1A62D214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1"/>
            <a:ext cx="90503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Berechnungsausschüsse</a:t>
            </a:r>
          </a:p>
        </p:txBody>
      </p:sp>
      <p:sp>
        <p:nvSpPr>
          <p:cNvPr id="334852" name="Rectangle 4">
            <a:hlinkClick r:id="" action="ppaction://noaction"/>
            <a:extLst>
              <a:ext uri="{FF2B5EF4-FFF2-40B4-BE49-F238E27FC236}">
                <a16:creationId xmlns:a16="http://schemas.microsoft.com/office/drawing/2014/main" id="{C4624D1B-5894-4B71-B575-93803F5C8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689" y="2338389"/>
            <a:ext cx="855663" cy="352425"/>
          </a:xfrm>
          <a:prstGeom prst="rect">
            <a:avLst/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gamma/>
                  <a:shade val="46275"/>
                  <a:invGamma/>
                  <a:alpha val="0"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fontAlgn="base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60000"/>
              <a:buFont typeface="Wingdings" panose="05000000000000000000" pitchFamily="2" charset="2"/>
              <a:buChar char="n"/>
              <a:defRPr/>
            </a:pPr>
            <a:endParaRPr lang="de-AT" sz="2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4856" name="AutoShape 8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0CBFC0A9-A2BF-478D-A3B3-0F4B6BECCF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4" y="2136776"/>
            <a:ext cx="398463" cy="35242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4857" name="AutoShape 9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41049163-A129-4C1E-9188-7D82A1281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4" y="2497139"/>
            <a:ext cx="398463" cy="35242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4858" name="AutoShape 10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A6D84C85-285E-425C-915A-59DE07F1B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4" y="2855914"/>
            <a:ext cx="398463" cy="352425"/>
          </a:xfrm>
          <a:prstGeom prst="actionButtonForwardNex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2776" name="AutoShape 11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A245567-0E90-4501-9A61-14139709C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4945064"/>
            <a:ext cx="300037" cy="352425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pic>
        <p:nvPicPr>
          <p:cNvPr id="32777" name="Picture 12" descr="10238">
            <a:extLst>
              <a:ext uri="{FF2B5EF4-FFF2-40B4-BE49-F238E27FC236}">
                <a16:creationId xmlns:a16="http://schemas.microsoft.com/office/drawing/2014/main" id="{CEC77AC6-1AD7-46C1-A88D-FFDDCD623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384536">
            <a:off x="4826002" y="3141664"/>
            <a:ext cx="5508625" cy="334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48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48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48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4856" grpId="0" animBg="1"/>
      <p:bldP spid="334857" grpId="0" animBg="1"/>
      <p:bldP spid="33485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23064E7-2763-4291-B860-988228C54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 dirty="0">
                <a:solidFill>
                  <a:srgbClr val="0000FF"/>
                </a:solidFill>
              </a:rPr>
              <a:t>Berechnungsauschüsse</a:t>
            </a:r>
          </a:p>
        </p:txBody>
      </p:sp>
      <p:sp>
        <p:nvSpPr>
          <p:cNvPr id="34819" name="Rectangle 7">
            <a:extLst>
              <a:ext uri="{FF2B5EF4-FFF2-40B4-BE49-F238E27FC236}">
                <a16:creationId xmlns:a16="http://schemas.microsoft.com/office/drawing/2014/main" id="{1C5825CB-01D2-4221-84A4-F5347E613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727" y="6934200"/>
            <a:ext cx="300037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5917" name="Rectangle 45">
            <a:extLst>
              <a:ext uri="{FF2B5EF4-FFF2-40B4-BE49-F238E27FC236}">
                <a16:creationId xmlns:a16="http://schemas.microsoft.com/office/drawing/2014/main" id="{0ACA0792-9C08-4F74-BE96-F4B7AAAE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2086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 dirty="0">
                <a:solidFill>
                  <a:srgbClr val="000000"/>
                </a:solidFill>
              </a:rPr>
              <a:t>Berechnungsausschuss A:</a:t>
            </a:r>
          </a:p>
        </p:txBody>
      </p:sp>
      <p:sp>
        <p:nvSpPr>
          <p:cNvPr id="34821" name="AutoShape 46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4F81DEB-B39C-489B-85FC-28AAD45FC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4945064"/>
            <a:ext cx="300037" cy="352425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5919" name="Text Box 47">
            <a:extLst>
              <a:ext uri="{FF2B5EF4-FFF2-40B4-BE49-F238E27FC236}">
                <a16:creationId xmlns:a16="http://schemas.microsoft.com/office/drawing/2014/main" id="{0D0CD782-F3C0-4FFB-8B50-C60AD3B49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9" y="2708276"/>
            <a:ext cx="8018463" cy="300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Ist in unmittelbarer Nähe der Feuerwehrhindernisübung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Besteht aus dem Leiter des Berechnungsausschusses und hat </a:t>
            </a:r>
            <a:br>
              <a:rPr lang="de-DE" altLang="de-DE" dirty="0">
                <a:solidFill>
                  <a:srgbClr val="000000"/>
                </a:solidFill>
              </a:rPr>
            </a:br>
            <a:r>
              <a:rPr lang="de-DE" altLang="de-DE" dirty="0">
                <a:solidFill>
                  <a:srgbClr val="000000"/>
                </a:solidFill>
              </a:rPr>
              <a:t>so viele Bewerter wie zur Erfüllung der Aufgabe notwendig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Überprüfung der Voraussetzungen für die Zulassung zum </a:t>
            </a:r>
            <a:r>
              <a:rPr lang="de-DE" altLang="de-DE" dirty="0" err="1">
                <a:solidFill>
                  <a:srgbClr val="000000"/>
                </a:solidFill>
              </a:rPr>
              <a:t>Bewerb</a:t>
            </a:r>
            <a:r>
              <a:rPr lang="de-DE" altLang="de-DE" dirty="0">
                <a:solidFill>
                  <a:srgbClr val="000000"/>
                </a:solidFill>
              </a:rPr>
              <a:t>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Überprüfung des Wertungsblattes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Überprüfung der Feuerwehrpässe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Überprüfung der Bekleidung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Eintragung des Reservemannes in das Wertungsblatt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5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5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5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5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5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5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5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59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9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CA21C886-9D6A-49C4-8B71-51185BE12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Berechnungsauschüsse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E1FB989A-8601-4465-A736-EC64AD7C7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727" y="6934200"/>
            <a:ext cx="300037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7924" name="Rectangle 4">
            <a:extLst>
              <a:ext uri="{FF2B5EF4-FFF2-40B4-BE49-F238E27FC236}">
                <a16:creationId xmlns:a16="http://schemas.microsoft.com/office/drawing/2014/main" id="{26A5BDF2-8C58-497D-8B2D-3ADAC2D094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2086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Berechnungsausschuss B:</a:t>
            </a:r>
          </a:p>
        </p:txBody>
      </p:sp>
      <p:sp>
        <p:nvSpPr>
          <p:cNvPr id="36869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4E1CB154-35D0-41E1-832E-9506DF10F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4945064"/>
            <a:ext cx="300037" cy="352425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7926" name="Text Box 6">
            <a:extLst>
              <a:ext uri="{FF2B5EF4-FFF2-40B4-BE49-F238E27FC236}">
                <a16:creationId xmlns:a16="http://schemas.microsoft.com/office/drawing/2014/main" id="{2610BED2-2FC2-4191-AF90-278E08308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9" y="2420939"/>
            <a:ext cx="8018463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Befindet sich in einer Unterkunft die vom </a:t>
            </a:r>
            <a:r>
              <a:rPr lang="de-DE" altLang="de-DE" dirty="0" err="1">
                <a:solidFill>
                  <a:srgbClr val="000000"/>
                </a:solidFill>
              </a:rPr>
              <a:t>Bewerbsleiter</a:t>
            </a:r>
            <a:r>
              <a:rPr lang="de-DE" altLang="de-DE" dirty="0">
                <a:solidFill>
                  <a:srgbClr val="000000"/>
                </a:solidFill>
              </a:rPr>
              <a:t> bestimmt wird.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Besteht aus dem Leiter des Berechnungsausschusses und hat </a:t>
            </a:r>
            <a:br>
              <a:rPr lang="de-DE" altLang="de-DE" dirty="0">
                <a:solidFill>
                  <a:srgbClr val="000000"/>
                </a:solidFill>
              </a:rPr>
            </a:br>
            <a:r>
              <a:rPr lang="de-DE" altLang="de-DE" dirty="0">
                <a:solidFill>
                  <a:srgbClr val="000000"/>
                </a:solidFill>
              </a:rPr>
              <a:t>so viele Bewerter wie zur Erfüllung der Aufgabe notwendig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Überprüfung der eingetragenen Bewertungen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Berechnung der erreichten Punkteanzahl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Festlegung des erreichten Ranges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Ausfertigung der Urkunden.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Eintragung des Antretens in den Feuerwehrpass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 dirty="0">
                <a:solidFill>
                  <a:srgbClr val="000000"/>
                </a:solidFill>
              </a:rPr>
              <a:t>Durchführung sämtlicher Vorbereitungsarbeiten für die Übergabe der Feuerwehrpässe, Urkunden und Leistungsabzeichen.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79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79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79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79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79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79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>
            <a:extLst>
              <a:ext uri="{FF2B5EF4-FFF2-40B4-BE49-F238E27FC236}">
                <a16:creationId xmlns:a16="http://schemas.microsoft.com/office/drawing/2014/main" id="{C6C48C7A-B700-4105-A09F-817670888FD2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1989139"/>
            <a:ext cx="8280400" cy="46497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915" name="Rectangle 3">
            <a:extLst>
              <a:ext uri="{FF2B5EF4-FFF2-40B4-BE49-F238E27FC236}">
                <a16:creationId xmlns:a16="http://schemas.microsoft.com/office/drawing/2014/main" id="{8A04468A-2F28-4125-8A29-5D08E9FBF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981075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Berechnungsausschüsse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76D2A92E-877F-4DE0-A872-D6E4628163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Berechnungsausschuss B:</a:t>
            </a:r>
          </a:p>
        </p:txBody>
      </p:sp>
      <p:sp>
        <p:nvSpPr>
          <p:cNvPr id="356357" name="Text Box 5">
            <a:extLst>
              <a:ext uri="{FF2B5EF4-FFF2-40B4-BE49-F238E27FC236}">
                <a16:creationId xmlns:a16="http://schemas.microsoft.com/office/drawing/2014/main" id="{B84943A9-9675-4849-8F2F-52209F2219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3644900"/>
            <a:ext cx="115252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RICHTER</a:t>
            </a:r>
          </a:p>
        </p:txBody>
      </p:sp>
      <p:sp>
        <p:nvSpPr>
          <p:cNvPr id="356358" name="Text Box 6">
            <a:extLst>
              <a:ext uri="{FF2B5EF4-FFF2-40B4-BE49-F238E27FC236}">
                <a16:creationId xmlns:a16="http://schemas.microsoft.com/office/drawing/2014/main" id="{228F0DBA-14B8-4926-9032-C4ED57B83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3644900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Gerhard</a:t>
            </a:r>
          </a:p>
        </p:txBody>
      </p:sp>
      <p:sp>
        <p:nvSpPr>
          <p:cNvPr id="356359" name="Text Box 7">
            <a:extLst>
              <a:ext uri="{FF2B5EF4-FFF2-40B4-BE49-F238E27FC236}">
                <a16:creationId xmlns:a16="http://schemas.microsoft.com/office/drawing/2014/main" id="{F98A7D08-D574-4832-91B8-852C9B7CF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3897313"/>
            <a:ext cx="1128713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BAUER	</a:t>
            </a:r>
          </a:p>
        </p:txBody>
      </p:sp>
      <p:sp>
        <p:nvSpPr>
          <p:cNvPr id="356360" name="Text Box 8">
            <a:extLst>
              <a:ext uri="{FF2B5EF4-FFF2-40B4-BE49-F238E27FC236}">
                <a16:creationId xmlns:a16="http://schemas.microsoft.com/office/drawing/2014/main" id="{E3B4D17A-311D-4880-9702-44ECC5E79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3881438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Mario</a:t>
            </a:r>
          </a:p>
        </p:txBody>
      </p:sp>
      <p:sp>
        <p:nvSpPr>
          <p:cNvPr id="356361" name="Text Box 9">
            <a:extLst>
              <a:ext uri="{FF2B5EF4-FFF2-40B4-BE49-F238E27FC236}">
                <a16:creationId xmlns:a16="http://schemas.microsoft.com/office/drawing/2014/main" id="{44D8B535-41E7-4E30-8A19-57C23F016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9039" y="4170363"/>
            <a:ext cx="127317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HUBER</a:t>
            </a:r>
          </a:p>
        </p:txBody>
      </p:sp>
      <p:sp>
        <p:nvSpPr>
          <p:cNvPr id="356362" name="Text Box 10">
            <a:extLst>
              <a:ext uri="{FF2B5EF4-FFF2-40B4-BE49-F238E27FC236}">
                <a16:creationId xmlns:a16="http://schemas.microsoft.com/office/drawing/2014/main" id="{701A2588-5EA9-4D7E-8ACF-E194CB4DB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4149725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Anton</a:t>
            </a:r>
          </a:p>
        </p:txBody>
      </p:sp>
      <p:sp>
        <p:nvSpPr>
          <p:cNvPr id="356363" name="Text Box 11">
            <a:extLst>
              <a:ext uri="{FF2B5EF4-FFF2-40B4-BE49-F238E27FC236}">
                <a16:creationId xmlns:a16="http://schemas.microsoft.com/office/drawing/2014/main" id="{933E427E-5090-4520-9EBA-519AF70540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2" y="4457700"/>
            <a:ext cx="127317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VALENTO	</a:t>
            </a:r>
          </a:p>
        </p:txBody>
      </p:sp>
      <p:sp>
        <p:nvSpPr>
          <p:cNvPr id="356364" name="Text Box 12">
            <a:extLst>
              <a:ext uri="{FF2B5EF4-FFF2-40B4-BE49-F238E27FC236}">
                <a16:creationId xmlns:a16="http://schemas.microsoft.com/office/drawing/2014/main" id="{48745819-BECA-4FE1-BF47-62AC81B36D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4457700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Stefano</a:t>
            </a:r>
          </a:p>
        </p:txBody>
      </p:sp>
      <p:sp>
        <p:nvSpPr>
          <p:cNvPr id="356365" name="Text Box 13">
            <a:extLst>
              <a:ext uri="{FF2B5EF4-FFF2-40B4-BE49-F238E27FC236}">
                <a16:creationId xmlns:a16="http://schemas.microsoft.com/office/drawing/2014/main" id="{679C12C1-4965-47C3-BA4C-47AE4C3553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4714875"/>
            <a:ext cx="127317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ROSA</a:t>
            </a:r>
          </a:p>
        </p:txBody>
      </p:sp>
      <p:sp>
        <p:nvSpPr>
          <p:cNvPr id="356366" name="Text Box 14">
            <a:extLst>
              <a:ext uri="{FF2B5EF4-FFF2-40B4-BE49-F238E27FC236}">
                <a16:creationId xmlns:a16="http://schemas.microsoft.com/office/drawing/2014/main" id="{7AAC6373-6289-4C83-BCAC-BCBF634AA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4746625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Daniela</a:t>
            </a:r>
          </a:p>
        </p:txBody>
      </p:sp>
      <p:sp>
        <p:nvSpPr>
          <p:cNvPr id="356367" name="Text Box 15">
            <a:extLst>
              <a:ext uri="{FF2B5EF4-FFF2-40B4-BE49-F238E27FC236}">
                <a16:creationId xmlns:a16="http://schemas.microsoft.com/office/drawing/2014/main" id="{7930901A-1513-42F1-909E-DDCEA7DB69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5033963"/>
            <a:ext cx="127317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BERGER</a:t>
            </a:r>
          </a:p>
        </p:txBody>
      </p:sp>
      <p:sp>
        <p:nvSpPr>
          <p:cNvPr id="356368" name="Text Box 16">
            <a:extLst>
              <a:ext uri="{FF2B5EF4-FFF2-40B4-BE49-F238E27FC236}">
                <a16:creationId xmlns:a16="http://schemas.microsoft.com/office/drawing/2014/main" id="{F24D0C4D-DA47-4058-82A3-E7B2CAC99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5033963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Luisa</a:t>
            </a:r>
          </a:p>
        </p:txBody>
      </p:sp>
      <p:sp>
        <p:nvSpPr>
          <p:cNvPr id="356369" name="Text Box 17">
            <a:extLst>
              <a:ext uri="{FF2B5EF4-FFF2-40B4-BE49-F238E27FC236}">
                <a16:creationId xmlns:a16="http://schemas.microsoft.com/office/drawing/2014/main" id="{30984874-73FA-4FF7-8068-022AE034E5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5300663"/>
            <a:ext cx="127317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REINHARD</a:t>
            </a:r>
          </a:p>
        </p:txBody>
      </p:sp>
      <p:sp>
        <p:nvSpPr>
          <p:cNvPr id="356370" name="Text Box 18">
            <a:extLst>
              <a:ext uri="{FF2B5EF4-FFF2-40B4-BE49-F238E27FC236}">
                <a16:creationId xmlns:a16="http://schemas.microsoft.com/office/drawing/2014/main" id="{C0F286CD-2EE2-4253-8A1A-0328EB3E1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5300663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Marco</a:t>
            </a:r>
          </a:p>
        </p:txBody>
      </p:sp>
      <p:sp>
        <p:nvSpPr>
          <p:cNvPr id="356371" name="Text Box 19">
            <a:extLst>
              <a:ext uri="{FF2B5EF4-FFF2-40B4-BE49-F238E27FC236}">
                <a16:creationId xmlns:a16="http://schemas.microsoft.com/office/drawing/2014/main" id="{16A9C478-DFA3-4F41-8055-FF51D9454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5516563"/>
            <a:ext cx="127317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NERI</a:t>
            </a:r>
          </a:p>
        </p:txBody>
      </p:sp>
      <p:sp>
        <p:nvSpPr>
          <p:cNvPr id="356372" name="Text Box 20">
            <a:extLst>
              <a:ext uri="{FF2B5EF4-FFF2-40B4-BE49-F238E27FC236}">
                <a16:creationId xmlns:a16="http://schemas.microsoft.com/office/drawing/2014/main" id="{69A5AA45-41F7-4F2E-AD20-86ED35C94C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5516563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Bruno</a:t>
            </a:r>
          </a:p>
        </p:txBody>
      </p:sp>
      <p:sp>
        <p:nvSpPr>
          <p:cNvPr id="356373" name="Text Box 21">
            <a:extLst>
              <a:ext uri="{FF2B5EF4-FFF2-40B4-BE49-F238E27FC236}">
                <a16:creationId xmlns:a16="http://schemas.microsoft.com/office/drawing/2014/main" id="{9D49E006-69BF-472C-87EB-DF9D04D77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5805488"/>
            <a:ext cx="1273175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VERDI	</a:t>
            </a:r>
          </a:p>
        </p:txBody>
      </p:sp>
      <p:sp>
        <p:nvSpPr>
          <p:cNvPr id="356374" name="Text Box 22">
            <a:extLst>
              <a:ext uri="{FF2B5EF4-FFF2-40B4-BE49-F238E27FC236}">
                <a16:creationId xmlns:a16="http://schemas.microsoft.com/office/drawing/2014/main" id="{95F14897-2E19-4538-A363-27AD14FC0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32402" y="5805488"/>
            <a:ext cx="1271587" cy="200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Christian</a:t>
            </a:r>
          </a:p>
        </p:txBody>
      </p:sp>
      <p:sp>
        <p:nvSpPr>
          <p:cNvPr id="356375" name="Text Box 23">
            <a:extLst>
              <a:ext uri="{FF2B5EF4-FFF2-40B4-BE49-F238E27FC236}">
                <a16:creationId xmlns:a16="http://schemas.microsoft.com/office/drawing/2014/main" id="{1DA71D48-C6B1-41CD-8F3F-2DACF0F579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6977" y="2984500"/>
            <a:ext cx="1152525" cy="2368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1200" dirty="0">
                <a:solidFill>
                  <a:srgbClr val="A50021"/>
                </a:solidFill>
                <a:latin typeface="ArcadeAmerica" pitchFamily="2" charset="0"/>
              </a:rPr>
              <a:t>Linz</a:t>
            </a:r>
          </a:p>
        </p:txBody>
      </p:sp>
      <p:sp>
        <p:nvSpPr>
          <p:cNvPr id="356376" name="Text Box 24">
            <a:extLst>
              <a:ext uri="{FF2B5EF4-FFF2-40B4-BE49-F238E27FC236}">
                <a16:creationId xmlns:a16="http://schemas.microsoft.com/office/drawing/2014/main" id="{5FA69D26-39BA-4E6E-8819-420B9338B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7289" y="2752726"/>
            <a:ext cx="1152525" cy="260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7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1400" dirty="0">
                <a:solidFill>
                  <a:srgbClr val="A50021"/>
                </a:solidFill>
                <a:latin typeface="ArcadeAmerica" pitchFamily="2" charset="0"/>
              </a:rPr>
              <a:t>Linz</a:t>
            </a:r>
          </a:p>
        </p:txBody>
      </p:sp>
      <p:sp>
        <p:nvSpPr>
          <p:cNvPr id="356377" name="Text Box 25">
            <a:extLst>
              <a:ext uri="{FF2B5EF4-FFF2-40B4-BE49-F238E27FC236}">
                <a16:creationId xmlns:a16="http://schemas.microsoft.com/office/drawing/2014/main" id="{B875496F-F9CE-46B0-970A-018E7A1BD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0689" y="3597276"/>
            <a:ext cx="1223963" cy="245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85763" indent="-385763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27     12      94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12     10      95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18     12      94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01      09     92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03      02     94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10      02     93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11      09      92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21      03      95</a:t>
            </a:r>
          </a:p>
          <a:p>
            <a:pPr fontAlgn="base">
              <a:lnSpc>
                <a:spcPct val="145000"/>
              </a:lnSpc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900">
                <a:solidFill>
                  <a:srgbClr val="A50021"/>
                </a:solidFill>
                <a:latin typeface="ArcadeAmerica" pitchFamily="2" charset="0"/>
              </a:rPr>
              <a:t>06      09      94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6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6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6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5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5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56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63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563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63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6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563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6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6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6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56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63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6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6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63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63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6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56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5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56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56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35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6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6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35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356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356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5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56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56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5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56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56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5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57" grpId="0"/>
      <p:bldP spid="356375" grpId="0"/>
      <p:bldP spid="356376" grpId="0"/>
      <p:bldP spid="35637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F41E5424-A7E0-47C5-A301-EF8B4835D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981075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Berechnungsausschüsse</a:t>
            </a:r>
          </a:p>
        </p:txBody>
      </p:sp>
      <p:sp>
        <p:nvSpPr>
          <p:cNvPr id="357379" name="Rectangle 3">
            <a:extLst>
              <a:ext uri="{FF2B5EF4-FFF2-40B4-BE49-F238E27FC236}">
                <a16:creationId xmlns:a16="http://schemas.microsoft.com/office/drawing/2014/main" id="{CD4427A2-B5F4-45C0-B622-DA2FDD125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Berechnungsausschuss B:</a:t>
            </a:r>
          </a:p>
        </p:txBody>
      </p:sp>
      <p:pic>
        <p:nvPicPr>
          <p:cNvPr id="39940" name="Picture 4">
            <a:extLst>
              <a:ext uri="{FF2B5EF4-FFF2-40B4-BE49-F238E27FC236}">
                <a16:creationId xmlns:a16="http://schemas.microsoft.com/office/drawing/2014/main" id="{B8A3C9C8-CF48-476A-B01E-9D49299D30F8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1989138"/>
            <a:ext cx="8567738" cy="4176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7381" name="Text Box 5">
            <a:extLst>
              <a:ext uri="{FF2B5EF4-FFF2-40B4-BE49-F238E27FC236}">
                <a16:creationId xmlns:a16="http://schemas.microsoft.com/office/drawing/2014/main" id="{94794E98-AFDE-4E4D-A65E-64BF0D90F8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4064" y="2636839"/>
            <a:ext cx="358775" cy="30162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  <a:latin typeface="ArcadeAmerica" pitchFamily="2" charset="0"/>
              </a:rPr>
              <a:t>I I</a:t>
            </a:r>
          </a:p>
        </p:txBody>
      </p:sp>
      <p:sp>
        <p:nvSpPr>
          <p:cNvPr id="357382" name="Text Box 6">
            <a:extLst>
              <a:ext uri="{FF2B5EF4-FFF2-40B4-BE49-F238E27FC236}">
                <a16:creationId xmlns:a16="http://schemas.microsoft.com/office/drawing/2014/main" id="{75580BBC-F466-4B35-B801-5C99356FA1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4" y="3644900"/>
            <a:ext cx="288925" cy="3034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  <a:latin typeface="ArcadeAmerica" pitchFamily="2" charset="0"/>
              </a:rPr>
              <a:t>I</a:t>
            </a:r>
          </a:p>
        </p:txBody>
      </p:sp>
      <p:sp>
        <p:nvSpPr>
          <p:cNvPr id="357383" name="Text Box 7">
            <a:extLst>
              <a:ext uri="{FF2B5EF4-FFF2-40B4-BE49-F238E27FC236}">
                <a16:creationId xmlns:a16="http://schemas.microsoft.com/office/drawing/2014/main" id="{8EC698F3-9488-4B06-A5C6-5CA8070731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9" y="2636838"/>
            <a:ext cx="792163" cy="3034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  <a:latin typeface="ArcadeAmerica" pitchFamily="2" charset="0"/>
              </a:rPr>
              <a:t>20</a:t>
            </a:r>
          </a:p>
        </p:txBody>
      </p:sp>
      <p:sp>
        <p:nvSpPr>
          <p:cNvPr id="357384" name="Text Box 8">
            <a:extLst>
              <a:ext uri="{FF2B5EF4-FFF2-40B4-BE49-F238E27FC236}">
                <a16:creationId xmlns:a16="http://schemas.microsoft.com/office/drawing/2014/main" id="{29056C7A-29E9-4C93-89D1-737E8A84BF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9" y="3627438"/>
            <a:ext cx="792163" cy="3034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  <a:latin typeface="ArcadeAmerica" pitchFamily="2" charset="0"/>
              </a:rPr>
              <a:t>5</a:t>
            </a:r>
          </a:p>
        </p:txBody>
      </p:sp>
      <p:sp>
        <p:nvSpPr>
          <p:cNvPr id="357385" name="Text Box 9">
            <a:extLst>
              <a:ext uri="{FF2B5EF4-FFF2-40B4-BE49-F238E27FC236}">
                <a16:creationId xmlns:a16="http://schemas.microsoft.com/office/drawing/2014/main" id="{CADC90A3-A98D-4D89-9C65-1615D4C30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5639" y="4941888"/>
            <a:ext cx="720725" cy="27706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  <a:latin typeface="ArcadeAmerica" pitchFamily="2" charset="0"/>
              </a:rPr>
              <a:t>67,8</a:t>
            </a:r>
          </a:p>
        </p:txBody>
      </p:sp>
      <p:sp>
        <p:nvSpPr>
          <p:cNvPr id="357386" name="Text Box 10">
            <a:extLst>
              <a:ext uri="{FF2B5EF4-FFF2-40B4-BE49-F238E27FC236}">
                <a16:creationId xmlns:a16="http://schemas.microsoft.com/office/drawing/2014/main" id="{217D7EE9-8BBF-470D-9CD0-539A8B64E5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4941888"/>
            <a:ext cx="865188" cy="27706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  <a:latin typeface="ArcadeAmerica" pitchFamily="2" charset="0"/>
              </a:rPr>
              <a:t>25</a:t>
            </a:r>
          </a:p>
        </p:txBody>
      </p:sp>
      <p:sp>
        <p:nvSpPr>
          <p:cNvPr id="357387" name="Text Box 11">
            <a:extLst>
              <a:ext uri="{FF2B5EF4-FFF2-40B4-BE49-F238E27FC236}">
                <a16:creationId xmlns:a16="http://schemas.microsoft.com/office/drawing/2014/main" id="{45103A43-9B91-47AA-872F-96BFBE95DF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5661025"/>
            <a:ext cx="865188" cy="27706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>
                <a:solidFill>
                  <a:srgbClr val="000000"/>
                </a:solidFill>
                <a:latin typeface="ArcadeAmerica" pitchFamily="2" charset="0"/>
              </a:rPr>
              <a:t>  </a:t>
            </a:r>
            <a:r>
              <a:rPr lang="de-DE" altLang="de-DE" sz="1400" b="1">
                <a:solidFill>
                  <a:srgbClr val="000000"/>
                </a:solidFill>
                <a:latin typeface="ArcadeAmerica" pitchFamily="2" charset="0"/>
              </a:rPr>
              <a:t>996,54</a:t>
            </a:r>
          </a:p>
        </p:txBody>
      </p:sp>
      <p:sp>
        <p:nvSpPr>
          <p:cNvPr id="357388" name="Text Box 12">
            <a:extLst>
              <a:ext uri="{FF2B5EF4-FFF2-40B4-BE49-F238E27FC236}">
                <a16:creationId xmlns:a16="http://schemas.microsoft.com/office/drawing/2014/main" id="{DBCEB63D-EF2A-45A6-9987-78086D571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5157788"/>
            <a:ext cx="865188" cy="27706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  <a:latin typeface="ArcadeAmerica" pitchFamily="2" charset="0"/>
              </a:rPr>
              <a:t>907,2</a:t>
            </a:r>
          </a:p>
        </p:txBody>
      </p:sp>
      <p:sp>
        <p:nvSpPr>
          <p:cNvPr id="357389" name="Text Box 13">
            <a:extLst>
              <a:ext uri="{FF2B5EF4-FFF2-40B4-BE49-F238E27FC236}">
                <a16:creationId xmlns:a16="http://schemas.microsoft.com/office/drawing/2014/main" id="{356408C1-EB96-48D6-823B-EC478C48D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5373688"/>
            <a:ext cx="865188" cy="27706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  <a:latin typeface="ArcadeAmerica" pitchFamily="2" charset="0"/>
              </a:rPr>
              <a:t>  89,34</a:t>
            </a:r>
          </a:p>
        </p:txBody>
      </p:sp>
      <p:sp>
        <p:nvSpPr>
          <p:cNvPr id="357391" name="Freeform 15">
            <a:extLst>
              <a:ext uri="{FF2B5EF4-FFF2-40B4-BE49-F238E27FC236}">
                <a16:creationId xmlns:a16="http://schemas.microsoft.com/office/drawing/2014/main" id="{3D2539D3-815C-4AC7-80E9-E98AC36B3C9F}"/>
              </a:ext>
            </a:extLst>
          </p:cNvPr>
          <p:cNvSpPr>
            <a:spLocks/>
          </p:cNvSpPr>
          <p:nvPr/>
        </p:nvSpPr>
        <p:spPr bwMode="auto">
          <a:xfrm>
            <a:off x="2406652" y="5352227"/>
            <a:ext cx="184731" cy="400110"/>
          </a:xfrm>
          <a:custGeom>
            <a:avLst/>
            <a:gdLst>
              <a:gd name="T0" fmla="*/ 2147483646 w 691"/>
              <a:gd name="T1" fmla="*/ 0 h 377"/>
              <a:gd name="T2" fmla="*/ 2147483646 w 691"/>
              <a:gd name="T3" fmla="*/ 2147483646 h 377"/>
              <a:gd name="T4" fmla="*/ 2147483646 w 691"/>
              <a:gd name="T5" fmla="*/ 2147483646 h 377"/>
              <a:gd name="T6" fmla="*/ 2147483646 w 691"/>
              <a:gd name="T7" fmla="*/ 2147483646 h 377"/>
              <a:gd name="T8" fmla="*/ 2147483646 w 691"/>
              <a:gd name="T9" fmla="*/ 2147483646 h 377"/>
              <a:gd name="T10" fmla="*/ 2147483646 w 691"/>
              <a:gd name="T11" fmla="*/ 2147483646 h 377"/>
              <a:gd name="T12" fmla="*/ 2147483646 w 691"/>
              <a:gd name="T13" fmla="*/ 2147483646 h 377"/>
              <a:gd name="T14" fmla="*/ 2147483646 w 691"/>
              <a:gd name="T15" fmla="*/ 2147483646 h 377"/>
              <a:gd name="T16" fmla="*/ 0 w 691"/>
              <a:gd name="T17" fmla="*/ 2147483646 h 377"/>
              <a:gd name="T18" fmla="*/ 2147483646 w 691"/>
              <a:gd name="T19" fmla="*/ 2147483646 h 377"/>
              <a:gd name="T20" fmla="*/ 2147483646 w 691"/>
              <a:gd name="T21" fmla="*/ 2147483646 h 377"/>
              <a:gd name="T22" fmla="*/ 2147483646 w 691"/>
              <a:gd name="T23" fmla="*/ 2147483646 h 377"/>
              <a:gd name="T24" fmla="*/ 2147483646 w 691"/>
              <a:gd name="T25" fmla="*/ 2147483646 h 377"/>
              <a:gd name="T26" fmla="*/ 2147483646 w 691"/>
              <a:gd name="T27" fmla="*/ 2147483646 h 377"/>
              <a:gd name="T28" fmla="*/ 2147483646 w 691"/>
              <a:gd name="T29" fmla="*/ 2147483646 h 377"/>
              <a:gd name="T30" fmla="*/ 2147483646 w 691"/>
              <a:gd name="T31" fmla="*/ 2147483646 h 377"/>
              <a:gd name="T32" fmla="*/ 2147483646 w 691"/>
              <a:gd name="T33" fmla="*/ 2147483646 h 377"/>
              <a:gd name="T34" fmla="*/ 2147483646 w 691"/>
              <a:gd name="T35" fmla="*/ 2147483646 h 377"/>
              <a:gd name="T36" fmla="*/ 2147483646 w 691"/>
              <a:gd name="T37" fmla="*/ 2147483646 h 377"/>
              <a:gd name="T38" fmla="*/ 2147483646 w 691"/>
              <a:gd name="T39" fmla="*/ 2147483646 h 377"/>
              <a:gd name="T40" fmla="*/ 2147483646 w 691"/>
              <a:gd name="T41" fmla="*/ 2147483646 h 377"/>
              <a:gd name="T42" fmla="*/ 2147483646 w 691"/>
              <a:gd name="T43" fmla="*/ 2147483646 h 377"/>
              <a:gd name="T44" fmla="*/ 2147483646 w 691"/>
              <a:gd name="T45" fmla="*/ 2147483646 h 377"/>
              <a:gd name="T46" fmla="*/ 2147483646 w 691"/>
              <a:gd name="T47" fmla="*/ 2147483646 h 377"/>
              <a:gd name="T48" fmla="*/ 2147483646 w 691"/>
              <a:gd name="T49" fmla="*/ 2147483646 h 377"/>
              <a:gd name="T50" fmla="*/ 2147483646 w 691"/>
              <a:gd name="T51" fmla="*/ 2147483646 h 377"/>
              <a:gd name="T52" fmla="*/ 2147483646 w 691"/>
              <a:gd name="T53" fmla="*/ 2147483646 h 377"/>
              <a:gd name="T54" fmla="*/ 2147483646 w 691"/>
              <a:gd name="T55" fmla="*/ 2147483646 h 377"/>
              <a:gd name="T56" fmla="*/ 2147483646 w 691"/>
              <a:gd name="T57" fmla="*/ 2147483646 h 377"/>
              <a:gd name="T58" fmla="*/ 2147483646 w 691"/>
              <a:gd name="T59" fmla="*/ 2147483646 h 377"/>
              <a:gd name="T60" fmla="*/ 2147483646 w 691"/>
              <a:gd name="T61" fmla="*/ 2147483646 h 377"/>
              <a:gd name="T62" fmla="*/ 2147483646 w 691"/>
              <a:gd name="T63" fmla="*/ 2147483646 h 377"/>
              <a:gd name="T64" fmla="*/ 2147483646 w 691"/>
              <a:gd name="T65" fmla="*/ 2147483646 h 377"/>
              <a:gd name="T66" fmla="*/ 2147483646 w 691"/>
              <a:gd name="T67" fmla="*/ 2147483646 h 377"/>
              <a:gd name="T68" fmla="*/ 2147483646 w 691"/>
              <a:gd name="T69" fmla="*/ 2147483646 h 377"/>
              <a:gd name="T70" fmla="*/ 2147483646 w 691"/>
              <a:gd name="T71" fmla="*/ 2147483646 h 377"/>
              <a:gd name="T72" fmla="*/ 2147483646 w 691"/>
              <a:gd name="T73" fmla="*/ 2147483646 h 377"/>
              <a:gd name="T74" fmla="*/ 2147483646 w 691"/>
              <a:gd name="T75" fmla="*/ 2147483646 h 377"/>
              <a:gd name="T76" fmla="*/ 2147483646 w 691"/>
              <a:gd name="T77" fmla="*/ 2147483646 h 37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91" h="377">
                <a:moveTo>
                  <a:pt x="314" y="0"/>
                </a:moveTo>
                <a:cubicBezTo>
                  <a:pt x="295" y="27"/>
                  <a:pt x="287" y="62"/>
                  <a:pt x="269" y="89"/>
                </a:cubicBezTo>
                <a:cubicBezTo>
                  <a:pt x="260" y="103"/>
                  <a:pt x="248" y="115"/>
                  <a:pt x="237" y="128"/>
                </a:cubicBezTo>
                <a:cubicBezTo>
                  <a:pt x="231" y="135"/>
                  <a:pt x="223" y="140"/>
                  <a:pt x="218" y="147"/>
                </a:cubicBezTo>
                <a:cubicBezTo>
                  <a:pt x="197" y="177"/>
                  <a:pt x="174" y="205"/>
                  <a:pt x="154" y="237"/>
                </a:cubicBezTo>
                <a:cubicBezTo>
                  <a:pt x="147" y="249"/>
                  <a:pt x="137" y="259"/>
                  <a:pt x="128" y="269"/>
                </a:cubicBezTo>
                <a:cubicBezTo>
                  <a:pt x="120" y="278"/>
                  <a:pt x="110" y="284"/>
                  <a:pt x="103" y="294"/>
                </a:cubicBezTo>
                <a:cubicBezTo>
                  <a:pt x="78" y="329"/>
                  <a:pt x="77" y="363"/>
                  <a:pt x="32" y="377"/>
                </a:cubicBezTo>
                <a:cubicBezTo>
                  <a:pt x="4" y="368"/>
                  <a:pt x="7" y="354"/>
                  <a:pt x="0" y="326"/>
                </a:cubicBezTo>
                <a:cubicBezTo>
                  <a:pt x="21" y="285"/>
                  <a:pt x="44" y="283"/>
                  <a:pt x="77" y="256"/>
                </a:cubicBezTo>
                <a:cubicBezTo>
                  <a:pt x="91" y="245"/>
                  <a:pt x="102" y="230"/>
                  <a:pt x="115" y="217"/>
                </a:cubicBezTo>
                <a:cubicBezTo>
                  <a:pt x="120" y="212"/>
                  <a:pt x="128" y="212"/>
                  <a:pt x="135" y="211"/>
                </a:cubicBezTo>
                <a:cubicBezTo>
                  <a:pt x="201" y="205"/>
                  <a:pt x="267" y="203"/>
                  <a:pt x="333" y="198"/>
                </a:cubicBezTo>
                <a:cubicBezTo>
                  <a:pt x="372" y="170"/>
                  <a:pt x="395" y="129"/>
                  <a:pt x="429" y="96"/>
                </a:cubicBezTo>
                <a:cubicBezTo>
                  <a:pt x="439" y="64"/>
                  <a:pt x="428" y="85"/>
                  <a:pt x="461" y="57"/>
                </a:cubicBezTo>
                <a:cubicBezTo>
                  <a:pt x="468" y="51"/>
                  <a:pt x="480" y="47"/>
                  <a:pt x="480" y="38"/>
                </a:cubicBezTo>
                <a:cubicBezTo>
                  <a:pt x="480" y="31"/>
                  <a:pt x="467" y="43"/>
                  <a:pt x="461" y="45"/>
                </a:cubicBezTo>
                <a:cubicBezTo>
                  <a:pt x="418" y="88"/>
                  <a:pt x="414" y="98"/>
                  <a:pt x="352" y="121"/>
                </a:cubicBezTo>
                <a:cubicBezTo>
                  <a:pt x="317" y="149"/>
                  <a:pt x="283" y="158"/>
                  <a:pt x="256" y="198"/>
                </a:cubicBezTo>
                <a:cubicBezTo>
                  <a:pt x="352" y="224"/>
                  <a:pt x="462" y="208"/>
                  <a:pt x="557" y="205"/>
                </a:cubicBezTo>
                <a:cubicBezTo>
                  <a:pt x="625" y="100"/>
                  <a:pt x="452" y="46"/>
                  <a:pt x="384" y="25"/>
                </a:cubicBezTo>
                <a:cubicBezTo>
                  <a:pt x="361" y="18"/>
                  <a:pt x="337" y="12"/>
                  <a:pt x="314" y="6"/>
                </a:cubicBezTo>
                <a:cubicBezTo>
                  <a:pt x="273" y="8"/>
                  <a:pt x="232" y="5"/>
                  <a:pt x="192" y="13"/>
                </a:cubicBezTo>
                <a:cubicBezTo>
                  <a:pt x="184" y="14"/>
                  <a:pt x="178" y="24"/>
                  <a:pt x="179" y="32"/>
                </a:cubicBezTo>
                <a:cubicBezTo>
                  <a:pt x="183" y="52"/>
                  <a:pt x="205" y="51"/>
                  <a:pt x="218" y="57"/>
                </a:cubicBezTo>
                <a:cubicBezTo>
                  <a:pt x="263" y="80"/>
                  <a:pt x="304" y="106"/>
                  <a:pt x="352" y="121"/>
                </a:cubicBezTo>
                <a:cubicBezTo>
                  <a:pt x="378" y="129"/>
                  <a:pt x="429" y="147"/>
                  <a:pt x="429" y="147"/>
                </a:cubicBezTo>
                <a:cubicBezTo>
                  <a:pt x="438" y="145"/>
                  <a:pt x="461" y="147"/>
                  <a:pt x="455" y="141"/>
                </a:cubicBezTo>
                <a:cubicBezTo>
                  <a:pt x="423" y="109"/>
                  <a:pt x="343" y="89"/>
                  <a:pt x="301" y="83"/>
                </a:cubicBezTo>
                <a:cubicBezTo>
                  <a:pt x="288" y="79"/>
                  <a:pt x="276" y="71"/>
                  <a:pt x="263" y="70"/>
                </a:cubicBezTo>
                <a:cubicBezTo>
                  <a:pt x="250" y="69"/>
                  <a:pt x="224" y="64"/>
                  <a:pt x="224" y="77"/>
                </a:cubicBezTo>
                <a:cubicBezTo>
                  <a:pt x="224" y="94"/>
                  <a:pt x="251" y="98"/>
                  <a:pt x="263" y="109"/>
                </a:cubicBezTo>
                <a:cubicBezTo>
                  <a:pt x="274" y="119"/>
                  <a:pt x="283" y="132"/>
                  <a:pt x="295" y="141"/>
                </a:cubicBezTo>
                <a:cubicBezTo>
                  <a:pt x="341" y="177"/>
                  <a:pt x="442" y="229"/>
                  <a:pt x="499" y="243"/>
                </a:cubicBezTo>
                <a:cubicBezTo>
                  <a:pt x="527" y="250"/>
                  <a:pt x="555" y="250"/>
                  <a:pt x="583" y="256"/>
                </a:cubicBezTo>
                <a:cubicBezTo>
                  <a:pt x="591" y="252"/>
                  <a:pt x="601" y="250"/>
                  <a:pt x="608" y="243"/>
                </a:cubicBezTo>
                <a:cubicBezTo>
                  <a:pt x="619" y="232"/>
                  <a:pt x="634" y="205"/>
                  <a:pt x="634" y="205"/>
                </a:cubicBezTo>
                <a:cubicBezTo>
                  <a:pt x="647" y="162"/>
                  <a:pt x="648" y="158"/>
                  <a:pt x="685" y="185"/>
                </a:cubicBezTo>
                <a:cubicBezTo>
                  <a:pt x="687" y="192"/>
                  <a:pt x="691" y="205"/>
                  <a:pt x="691" y="205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7392" name="Freeform 16">
            <a:extLst>
              <a:ext uri="{FF2B5EF4-FFF2-40B4-BE49-F238E27FC236}">
                <a16:creationId xmlns:a16="http://schemas.microsoft.com/office/drawing/2014/main" id="{62BBA356-79A6-49B7-AA96-22D762FEAF80}"/>
              </a:ext>
            </a:extLst>
          </p:cNvPr>
          <p:cNvSpPr>
            <a:spLocks/>
          </p:cNvSpPr>
          <p:nvPr/>
        </p:nvSpPr>
        <p:spPr bwMode="auto">
          <a:xfrm>
            <a:off x="4754564" y="5218877"/>
            <a:ext cx="184731" cy="400110"/>
          </a:xfrm>
          <a:custGeom>
            <a:avLst/>
            <a:gdLst>
              <a:gd name="T0" fmla="*/ 2147483646 w 985"/>
              <a:gd name="T1" fmla="*/ 0 h 209"/>
              <a:gd name="T2" fmla="*/ 2147483646 w 985"/>
              <a:gd name="T3" fmla="*/ 2147483646 h 209"/>
              <a:gd name="T4" fmla="*/ 2147483646 w 985"/>
              <a:gd name="T5" fmla="*/ 2147483646 h 209"/>
              <a:gd name="T6" fmla="*/ 2147483646 w 985"/>
              <a:gd name="T7" fmla="*/ 2147483646 h 209"/>
              <a:gd name="T8" fmla="*/ 0 w 985"/>
              <a:gd name="T9" fmla="*/ 2147483646 h 209"/>
              <a:gd name="T10" fmla="*/ 2147483646 w 985"/>
              <a:gd name="T11" fmla="*/ 2147483646 h 209"/>
              <a:gd name="T12" fmla="*/ 2147483646 w 985"/>
              <a:gd name="T13" fmla="*/ 2147483646 h 209"/>
              <a:gd name="T14" fmla="*/ 2147483646 w 985"/>
              <a:gd name="T15" fmla="*/ 2147483646 h 209"/>
              <a:gd name="T16" fmla="*/ 2147483646 w 985"/>
              <a:gd name="T17" fmla="*/ 2147483646 h 209"/>
              <a:gd name="T18" fmla="*/ 2147483646 w 985"/>
              <a:gd name="T19" fmla="*/ 2147483646 h 209"/>
              <a:gd name="T20" fmla="*/ 2147483646 w 985"/>
              <a:gd name="T21" fmla="*/ 0 h 209"/>
              <a:gd name="T22" fmla="*/ 2147483646 w 985"/>
              <a:gd name="T23" fmla="*/ 2147483646 h 209"/>
              <a:gd name="T24" fmla="*/ 2147483646 w 985"/>
              <a:gd name="T25" fmla="*/ 2147483646 h 209"/>
              <a:gd name="T26" fmla="*/ 2147483646 w 985"/>
              <a:gd name="T27" fmla="*/ 2147483646 h 209"/>
              <a:gd name="T28" fmla="*/ 2147483646 w 985"/>
              <a:gd name="T29" fmla="*/ 2147483646 h 209"/>
              <a:gd name="T30" fmla="*/ 2147483646 w 985"/>
              <a:gd name="T31" fmla="*/ 2147483646 h 209"/>
              <a:gd name="T32" fmla="*/ 2147483646 w 985"/>
              <a:gd name="T33" fmla="*/ 2147483646 h 209"/>
              <a:gd name="T34" fmla="*/ 2147483646 w 985"/>
              <a:gd name="T35" fmla="*/ 2147483646 h 209"/>
              <a:gd name="T36" fmla="*/ 2147483646 w 985"/>
              <a:gd name="T37" fmla="*/ 2147483646 h 209"/>
              <a:gd name="T38" fmla="*/ 2147483646 w 985"/>
              <a:gd name="T39" fmla="*/ 2147483646 h 209"/>
              <a:gd name="T40" fmla="*/ 2147483646 w 985"/>
              <a:gd name="T41" fmla="*/ 2147483646 h 209"/>
              <a:gd name="T42" fmla="*/ 2147483646 w 985"/>
              <a:gd name="T43" fmla="*/ 2147483646 h 209"/>
              <a:gd name="T44" fmla="*/ 2147483646 w 985"/>
              <a:gd name="T45" fmla="*/ 2147483646 h 209"/>
              <a:gd name="T46" fmla="*/ 2147483646 w 985"/>
              <a:gd name="T47" fmla="*/ 2147483646 h 209"/>
              <a:gd name="T48" fmla="*/ 2147483646 w 985"/>
              <a:gd name="T49" fmla="*/ 2147483646 h 209"/>
              <a:gd name="T50" fmla="*/ 2147483646 w 985"/>
              <a:gd name="T51" fmla="*/ 2147483646 h 209"/>
              <a:gd name="T52" fmla="*/ 2147483646 w 985"/>
              <a:gd name="T53" fmla="*/ 2147483646 h 209"/>
              <a:gd name="T54" fmla="*/ 2147483646 w 985"/>
              <a:gd name="T55" fmla="*/ 2147483646 h 209"/>
              <a:gd name="T56" fmla="*/ 2147483646 w 985"/>
              <a:gd name="T57" fmla="*/ 2147483646 h 209"/>
              <a:gd name="T58" fmla="*/ 2147483646 w 985"/>
              <a:gd name="T59" fmla="*/ 2147483646 h 209"/>
              <a:gd name="T60" fmla="*/ 2147483646 w 985"/>
              <a:gd name="T61" fmla="*/ 2147483646 h 209"/>
              <a:gd name="T62" fmla="*/ 2147483646 w 985"/>
              <a:gd name="T63" fmla="*/ 2147483646 h 209"/>
              <a:gd name="T64" fmla="*/ 2147483646 w 985"/>
              <a:gd name="T65" fmla="*/ 2147483646 h 209"/>
              <a:gd name="T66" fmla="*/ 2147483646 w 985"/>
              <a:gd name="T67" fmla="*/ 2147483646 h 209"/>
              <a:gd name="T68" fmla="*/ 2147483646 w 985"/>
              <a:gd name="T69" fmla="*/ 2147483646 h 209"/>
              <a:gd name="T70" fmla="*/ 2147483646 w 985"/>
              <a:gd name="T71" fmla="*/ 2147483646 h 209"/>
              <a:gd name="T72" fmla="*/ 2147483646 w 985"/>
              <a:gd name="T73" fmla="*/ 2147483646 h 209"/>
              <a:gd name="T74" fmla="*/ 2147483646 w 985"/>
              <a:gd name="T75" fmla="*/ 2147483646 h 209"/>
              <a:gd name="T76" fmla="*/ 2147483646 w 985"/>
              <a:gd name="T77" fmla="*/ 2147483646 h 20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985" h="209">
                <a:moveTo>
                  <a:pt x="147" y="0"/>
                </a:moveTo>
                <a:cubicBezTo>
                  <a:pt x="141" y="46"/>
                  <a:pt x="139" y="126"/>
                  <a:pt x="96" y="153"/>
                </a:cubicBezTo>
                <a:cubicBezTo>
                  <a:pt x="92" y="160"/>
                  <a:pt x="90" y="169"/>
                  <a:pt x="83" y="173"/>
                </a:cubicBezTo>
                <a:cubicBezTo>
                  <a:pt x="71" y="180"/>
                  <a:pt x="44" y="185"/>
                  <a:pt x="44" y="185"/>
                </a:cubicBezTo>
                <a:cubicBezTo>
                  <a:pt x="20" y="202"/>
                  <a:pt x="9" y="203"/>
                  <a:pt x="0" y="173"/>
                </a:cubicBezTo>
                <a:cubicBezTo>
                  <a:pt x="8" y="169"/>
                  <a:pt x="16" y="163"/>
                  <a:pt x="25" y="160"/>
                </a:cubicBezTo>
                <a:cubicBezTo>
                  <a:pt x="35" y="156"/>
                  <a:pt x="47" y="157"/>
                  <a:pt x="57" y="153"/>
                </a:cubicBezTo>
                <a:cubicBezTo>
                  <a:pt x="98" y="134"/>
                  <a:pt x="86" y="128"/>
                  <a:pt x="121" y="115"/>
                </a:cubicBezTo>
                <a:cubicBezTo>
                  <a:pt x="163" y="100"/>
                  <a:pt x="205" y="94"/>
                  <a:pt x="249" y="89"/>
                </a:cubicBezTo>
                <a:cubicBezTo>
                  <a:pt x="250" y="89"/>
                  <a:pt x="297" y="74"/>
                  <a:pt x="300" y="64"/>
                </a:cubicBezTo>
                <a:cubicBezTo>
                  <a:pt x="308" y="35"/>
                  <a:pt x="281" y="13"/>
                  <a:pt x="262" y="0"/>
                </a:cubicBezTo>
                <a:cubicBezTo>
                  <a:pt x="212" y="16"/>
                  <a:pt x="182" y="67"/>
                  <a:pt x="147" y="102"/>
                </a:cubicBezTo>
                <a:cubicBezTo>
                  <a:pt x="139" y="123"/>
                  <a:pt x="133" y="144"/>
                  <a:pt x="128" y="166"/>
                </a:cubicBezTo>
                <a:cubicBezTo>
                  <a:pt x="155" y="209"/>
                  <a:pt x="175" y="167"/>
                  <a:pt x="204" y="147"/>
                </a:cubicBezTo>
                <a:cubicBezTo>
                  <a:pt x="219" y="105"/>
                  <a:pt x="218" y="155"/>
                  <a:pt x="224" y="173"/>
                </a:cubicBezTo>
                <a:cubicBezTo>
                  <a:pt x="237" y="169"/>
                  <a:pt x="251" y="168"/>
                  <a:pt x="262" y="160"/>
                </a:cubicBezTo>
                <a:cubicBezTo>
                  <a:pt x="272" y="152"/>
                  <a:pt x="284" y="100"/>
                  <a:pt x="268" y="160"/>
                </a:cubicBezTo>
                <a:cubicBezTo>
                  <a:pt x="270" y="171"/>
                  <a:pt x="267" y="184"/>
                  <a:pt x="275" y="192"/>
                </a:cubicBezTo>
                <a:cubicBezTo>
                  <a:pt x="280" y="197"/>
                  <a:pt x="289" y="189"/>
                  <a:pt x="294" y="185"/>
                </a:cubicBezTo>
                <a:cubicBezTo>
                  <a:pt x="330" y="156"/>
                  <a:pt x="335" y="146"/>
                  <a:pt x="358" y="115"/>
                </a:cubicBezTo>
                <a:cubicBezTo>
                  <a:pt x="369" y="81"/>
                  <a:pt x="380" y="89"/>
                  <a:pt x="371" y="51"/>
                </a:cubicBezTo>
                <a:cubicBezTo>
                  <a:pt x="346" y="76"/>
                  <a:pt x="325" y="101"/>
                  <a:pt x="313" y="134"/>
                </a:cubicBezTo>
                <a:cubicBezTo>
                  <a:pt x="315" y="147"/>
                  <a:pt x="309" y="165"/>
                  <a:pt x="320" y="173"/>
                </a:cubicBezTo>
                <a:cubicBezTo>
                  <a:pt x="342" y="189"/>
                  <a:pt x="396" y="141"/>
                  <a:pt x="396" y="141"/>
                </a:cubicBezTo>
                <a:cubicBezTo>
                  <a:pt x="394" y="128"/>
                  <a:pt x="399" y="111"/>
                  <a:pt x="390" y="102"/>
                </a:cubicBezTo>
                <a:cubicBezTo>
                  <a:pt x="383" y="95"/>
                  <a:pt x="357" y="133"/>
                  <a:pt x="358" y="134"/>
                </a:cubicBezTo>
                <a:cubicBezTo>
                  <a:pt x="367" y="140"/>
                  <a:pt x="379" y="130"/>
                  <a:pt x="390" y="128"/>
                </a:cubicBezTo>
                <a:cubicBezTo>
                  <a:pt x="410" y="65"/>
                  <a:pt x="373" y="162"/>
                  <a:pt x="505" y="102"/>
                </a:cubicBezTo>
                <a:cubicBezTo>
                  <a:pt x="519" y="96"/>
                  <a:pt x="467" y="77"/>
                  <a:pt x="467" y="77"/>
                </a:cubicBezTo>
                <a:cubicBezTo>
                  <a:pt x="437" y="84"/>
                  <a:pt x="420" y="91"/>
                  <a:pt x="409" y="121"/>
                </a:cubicBezTo>
                <a:cubicBezTo>
                  <a:pt x="417" y="156"/>
                  <a:pt x="416" y="179"/>
                  <a:pt x="454" y="153"/>
                </a:cubicBezTo>
                <a:cubicBezTo>
                  <a:pt x="468" y="132"/>
                  <a:pt x="472" y="113"/>
                  <a:pt x="480" y="89"/>
                </a:cubicBezTo>
                <a:cubicBezTo>
                  <a:pt x="484" y="96"/>
                  <a:pt x="484" y="107"/>
                  <a:pt x="492" y="109"/>
                </a:cubicBezTo>
                <a:cubicBezTo>
                  <a:pt x="500" y="111"/>
                  <a:pt x="508" y="89"/>
                  <a:pt x="512" y="96"/>
                </a:cubicBezTo>
                <a:cubicBezTo>
                  <a:pt x="522" y="110"/>
                  <a:pt x="512" y="131"/>
                  <a:pt x="518" y="147"/>
                </a:cubicBezTo>
                <a:cubicBezTo>
                  <a:pt x="526" y="170"/>
                  <a:pt x="562" y="179"/>
                  <a:pt x="582" y="185"/>
                </a:cubicBezTo>
                <a:cubicBezTo>
                  <a:pt x="598" y="180"/>
                  <a:pt x="633" y="168"/>
                  <a:pt x="652" y="166"/>
                </a:cubicBezTo>
                <a:cubicBezTo>
                  <a:pt x="746" y="158"/>
                  <a:pt x="934" y="147"/>
                  <a:pt x="934" y="147"/>
                </a:cubicBezTo>
                <a:cubicBezTo>
                  <a:pt x="978" y="140"/>
                  <a:pt x="985" y="141"/>
                  <a:pt x="953" y="141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7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73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7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7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7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7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7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7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7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57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57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573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57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7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57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5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57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5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5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57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57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6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573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573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57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73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57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/>
      <p:bldP spid="357381" grpId="0" animBg="1"/>
      <p:bldP spid="357382" grpId="0" animBg="1"/>
      <p:bldP spid="357383" grpId="0" animBg="1"/>
      <p:bldP spid="357384" grpId="0" animBg="1"/>
      <p:bldP spid="357385" grpId="0" animBg="1"/>
      <p:bldP spid="357386" grpId="0" animBg="1"/>
      <p:bldP spid="357387" grpId="0" animBg="1"/>
      <p:bldP spid="357388" grpId="0" animBg="1"/>
      <p:bldP spid="35738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5866C289-6DE3-4EA5-9B3B-C08F5B09E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9288" y="981075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Berechnungsausschüsse</a:t>
            </a:r>
          </a:p>
        </p:txBody>
      </p:sp>
      <p:sp>
        <p:nvSpPr>
          <p:cNvPr id="358403" name="Rectangle 3">
            <a:extLst>
              <a:ext uri="{FF2B5EF4-FFF2-40B4-BE49-F238E27FC236}">
                <a16:creationId xmlns:a16="http://schemas.microsoft.com/office/drawing/2014/main" id="{6E0502CC-A896-4FD9-8E1B-77A1C6D036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3751" y="148431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Berechnungsausschuss B:</a:t>
            </a:r>
          </a:p>
        </p:txBody>
      </p:sp>
      <p:pic>
        <p:nvPicPr>
          <p:cNvPr id="40964" name="Picture 4">
            <a:extLst>
              <a:ext uri="{FF2B5EF4-FFF2-40B4-BE49-F238E27FC236}">
                <a16:creationId xmlns:a16="http://schemas.microsoft.com/office/drawing/2014/main" id="{9B5BA283-692D-4D5F-A976-BB021EC2071B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751" y="2492376"/>
            <a:ext cx="9072562" cy="3000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965" name="Text Box 5">
            <a:extLst>
              <a:ext uri="{FF2B5EF4-FFF2-40B4-BE49-F238E27FC236}">
                <a16:creationId xmlns:a16="http://schemas.microsoft.com/office/drawing/2014/main" id="{DD08D0A9-6888-4D69-A9E3-26D1B8C1D5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1" y="2852738"/>
            <a:ext cx="1655762" cy="27706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  <a:latin typeface="ArcadeAmerica" pitchFamily="2" charset="0"/>
              </a:rPr>
              <a:t>77,0</a:t>
            </a:r>
          </a:p>
        </p:txBody>
      </p:sp>
      <p:sp>
        <p:nvSpPr>
          <p:cNvPr id="358406" name="Text Box 6">
            <a:extLst>
              <a:ext uri="{FF2B5EF4-FFF2-40B4-BE49-F238E27FC236}">
                <a16:creationId xmlns:a16="http://schemas.microsoft.com/office/drawing/2014/main" id="{FBD38317-918C-40D3-B843-B377A8E62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2351" y="4641850"/>
            <a:ext cx="792162" cy="3034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  <a:latin typeface="ArcadeAmerica" pitchFamily="2" charset="0"/>
              </a:rPr>
              <a:t>89,34</a:t>
            </a:r>
          </a:p>
        </p:txBody>
      </p:sp>
      <p:sp>
        <p:nvSpPr>
          <p:cNvPr id="358407" name="Text Box 7">
            <a:extLst>
              <a:ext uri="{FF2B5EF4-FFF2-40B4-BE49-F238E27FC236}">
                <a16:creationId xmlns:a16="http://schemas.microsoft.com/office/drawing/2014/main" id="{47808E84-2EBE-4BF1-9308-21F62623F1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2" y="3284538"/>
            <a:ext cx="1584325" cy="277064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400" b="1">
                <a:solidFill>
                  <a:srgbClr val="000000"/>
                </a:solidFill>
                <a:latin typeface="ArcadeAmerica" pitchFamily="2" charset="0"/>
              </a:rPr>
              <a:t>87,66</a:t>
            </a:r>
          </a:p>
        </p:txBody>
      </p:sp>
      <p:sp>
        <p:nvSpPr>
          <p:cNvPr id="40968" name="Text Box 8">
            <a:extLst>
              <a:ext uri="{FF2B5EF4-FFF2-40B4-BE49-F238E27FC236}">
                <a16:creationId xmlns:a16="http://schemas.microsoft.com/office/drawing/2014/main" id="{513C80FA-F4DD-4994-9002-D7DFD1FE4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8076" y="2852738"/>
            <a:ext cx="1295400" cy="303416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DE" altLang="de-DE" sz="1600" b="1">
                <a:solidFill>
                  <a:srgbClr val="000000"/>
                </a:solidFill>
                <a:latin typeface="ArcadeAmerica" pitchFamily="2" charset="0"/>
              </a:rPr>
              <a:t>119</a:t>
            </a:r>
          </a:p>
        </p:txBody>
      </p:sp>
      <p:sp>
        <p:nvSpPr>
          <p:cNvPr id="358409" name="Freeform 9">
            <a:extLst>
              <a:ext uri="{FF2B5EF4-FFF2-40B4-BE49-F238E27FC236}">
                <a16:creationId xmlns:a16="http://schemas.microsoft.com/office/drawing/2014/main" id="{5B87033A-04C1-4BDF-AB12-649AE4A07144}"/>
              </a:ext>
            </a:extLst>
          </p:cNvPr>
          <p:cNvSpPr>
            <a:spLocks/>
          </p:cNvSpPr>
          <p:nvPr/>
        </p:nvSpPr>
        <p:spPr bwMode="auto">
          <a:xfrm>
            <a:off x="2722564" y="4639439"/>
            <a:ext cx="184731" cy="400110"/>
          </a:xfrm>
          <a:custGeom>
            <a:avLst/>
            <a:gdLst>
              <a:gd name="T0" fmla="*/ 0 w 723"/>
              <a:gd name="T1" fmla="*/ 2147483646 h 201"/>
              <a:gd name="T2" fmla="*/ 2147483646 w 723"/>
              <a:gd name="T3" fmla="*/ 2147483646 h 201"/>
              <a:gd name="T4" fmla="*/ 2147483646 w 723"/>
              <a:gd name="T5" fmla="*/ 2147483646 h 201"/>
              <a:gd name="T6" fmla="*/ 2147483646 w 723"/>
              <a:gd name="T7" fmla="*/ 2147483646 h 201"/>
              <a:gd name="T8" fmla="*/ 2147483646 w 723"/>
              <a:gd name="T9" fmla="*/ 2147483646 h 201"/>
              <a:gd name="T10" fmla="*/ 2147483646 w 723"/>
              <a:gd name="T11" fmla="*/ 2147483646 h 201"/>
              <a:gd name="T12" fmla="*/ 2147483646 w 723"/>
              <a:gd name="T13" fmla="*/ 2147483646 h 201"/>
              <a:gd name="T14" fmla="*/ 2147483646 w 723"/>
              <a:gd name="T15" fmla="*/ 2147483646 h 201"/>
              <a:gd name="T16" fmla="*/ 2147483646 w 723"/>
              <a:gd name="T17" fmla="*/ 2147483646 h 201"/>
              <a:gd name="T18" fmla="*/ 2147483646 w 723"/>
              <a:gd name="T19" fmla="*/ 2147483646 h 201"/>
              <a:gd name="T20" fmla="*/ 2147483646 w 723"/>
              <a:gd name="T21" fmla="*/ 2147483646 h 201"/>
              <a:gd name="T22" fmla="*/ 2147483646 w 723"/>
              <a:gd name="T23" fmla="*/ 2147483646 h 201"/>
              <a:gd name="T24" fmla="*/ 2147483646 w 723"/>
              <a:gd name="T25" fmla="*/ 2147483646 h 201"/>
              <a:gd name="T26" fmla="*/ 2147483646 w 723"/>
              <a:gd name="T27" fmla="*/ 2147483646 h 201"/>
              <a:gd name="T28" fmla="*/ 2147483646 w 723"/>
              <a:gd name="T29" fmla="*/ 2147483646 h 201"/>
              <a:gd name="T30" fmla="*/ 2147483646 w 723"/>
              <a:gd name="T31" fmla="*/ 2147483646 h 201"/>
              <a:gd name="T32" fmla="*/ 2147483646 w 723"/>
              <a:gd name="T33" fmla="*/ 2147483646 h 201"/>
              <a:gd name="T34" fmla="*/ 2147483646 w 723"/>
              <a:gd name="T35" fmla="*/ 2147483646 h 201"/>
              <a:gd name="T36" fmla="*/ 2147483646 w 723"/>
              <a:gd name="T37" fmla="*/ 2147483646 h 201"/>
              <a:gd name="T38" fmla="*/ 2147483646 w 723"/>
              <a:gd name="T39" fmla="*/ 2147483646 h 201"/>
              <a:gd name="T40" fmla="*/ 2147483646 w 723"/>
              <a:gd name="T41" fmla="*/ 2147483646 h 201"/>
              <a:gd name="T42" fmla="*/ 2147483646 w 723"/>
              <a:gd name="T43" fmla="*/ 2147483646 h 201"/>
              <a:gd name="T44" fmla="*/ 2147483646 w 723"/>
              <a:gd name="T45" fmla="*/ 2147483646 h 201"/>
              <a:gd name="T46" fmla="*/ 2147483646 w 723"/>
              <a:gd name="T47" fmla="*/ 2147483646 h 201"/>
              <a:gd name="T48" fmla="*/ 2147483646 w 723"/>
              <a:gd name="T49" fmla="*/ 2147483646 h 201"/>
              <a:gd name="T50" fmla="*/ 2147483646 w 723"/>
              <a:gd name="T51" fmla="*/ 2147483646 h 201"/>
              <a:gd name="T52" fmla="*/ 2147483646 w 723"/>
              <a:gd name="T53" fmla="*/ 2147483646 h 201"/>
              <a:gd name="T54" fmla="*/ 2147483646 w 723"/>
              <a:gd name="T55" fmla="*/ 2147483646 h 201"/>
              <a:gd name="T56" fmla="*/ 2147483646 w 723"/>
              <a:gd name="T57" fmla="*/ 2147483646 h 201"/>
              <a:gd name="T58" fmla="*/ 2147483646 w 723"/>
              <a:gd name="T59" fmla="*/ 2147483646 h 201"/>
              <a:gd name="T60" fmla="*/ 2147483646 w 723"/>
              <a:gd name="T61" fmla="*/ 2147483646 h 20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723" h="201">
                <a:moveTo>
                  <a:pt x="0" y="150"/>
                </a:moveTo>
                <a:cubicBezTo>
                  <a:pt x="30" y="130"/>
                  <a:pt x="49" y="85"/>
                  <a:pt x="70" y="54"/>
                </a:cubicBezTo>
                <a:cubicBezTo>
                  <a:pt x="86" y="0"/>
                  <a:pt x="88" y="90"/>
                  <a:pt x="89" y="98"/>
                </a:cubicBezTo>
                <a:cubicBezTo>
                  <a:pt x="107" y="71"/>
                  <a:pt x="130" y="45"/>
                  <a:pt x="153" y="22"/>
                </a:cubicBezTo>
                <a:cubicBezTo>
                  <a:pt x="164" y="51"/>
                  <a:pt x="154" y="76"/>
                  <a:pt x="147" y="105"/>
                </a:cubicBezTo>
                <a:cubicBezTo>
                  <a:pt x="149" y="133"/>
                  <a:pt x="133" y="168"/>
                  <a:pt x="153" y="188"/>
                </a:cubicBezTo>
                <a:cubicBezTo>
                  <a:pt x="166" y="201"/>
                  <a:pt x="183" y="167"/>
                  <a:pt x="198" y="156"/>
                </a:cubicBezTo>
                <a:cubicBezTo>
                  <a:pt x="221" y="140"/>
                  <a:pt x="239" y="121"/>
                  <a:pt x="262" y="105"/>
                </a:cubicBezTo>
                <a:cubicBezTo>
                  <a:pt x="260" y="94"/>
                  <a:pt x="265" y="79"/>
                  <a:pt x="256" y="73"/>
                </a:cubicBezTo>
                <a:cubicBezTo>
                  <a:pt x="250" y="68"/>
                  <a:pt x="241" y="80"/>
                  <a:pt x="236" y="86"/>
                </a:cubicBezTo>
                <a:cubicBezTo>
                  <a:pt x="179" y="167"/>
                  <a:pt x="266" y="78"/>
                  <a:pt x="204" y="137"/>
                </a:cubicBezTo>
                <a:cubicBezTo>
                  <a:pt x="189" y="184"/>
                  <a:pt x="208" y="175"/>
                  <a:pt x="256" y="169"/>
                </a:cubicBezTo>
                <a:cubicBezTo>
                  <a:pt x="277" y="155"/>
                  <a:pt x="299" y="144"/>
                  <a:pt x="320" y="130"/>
                </a:cubicBezTo>
                <a:cubicBezTo>
                  <a:pt x="312" y="107"/>
                  <a:pt x="275" y="73"/>
                  <a:pt x="275" y="73"/>
                </a:cubicBezTo>
                <a:cubicBezTo>
                  <a:pt x="260" y="77"/>
                  <a:pt x="244" y="78"/>
                  <a:pt x="230" y="86"/>
                </a:cubicBezTo>
                <a:cubicBezTo>
                  <a:pt x="223" y="90"/>
                  <a:pt x="210" y="103"/>
                  <a:pt x="217" y="105"/>
                </a:cubicBezTo>
                <a:cubicBezTo>
                  <a:pt x="222" y="106"/>
                  <a:pt x="269" y="82"/>
                  <a:pt x="275" y="79"/>
                </a:cubicBezTo>
                <a:cubicBezTo>
                  <a:pt x="296" y="110"/>
                  <a:pt x="284" y="137"/>
                  <a:pt x="320" y="150"/>
                </a:cubicBezTo>
                <a:cubicBezTo>
                  <a:pt x="326" y="143"/>
                  <a:pt x="333" y="137"/>
                  <a:pt x="339" y="130"/>
                </a:cubicBezTo>
                <a:cubicBezTo>
                  <a:pt x="348" y="118"/>
                  <a:pt x="364" y="92"/>
                  <a:pt x="364" y="92"/>
                </a:cubicBezTo>
                <a:cubicBezTo>
                  <a:pt x="366" y="115"/>
                  <a:pt x="352" y="148"/>
                  <a:pt x="371" y="162"/>
                </a:cubicBezTo>
                <a:cubicBezTo>
                  <a:pt x="386" y="172"/>
                  <a:pt x="409" y="124"/>
                  <a:pt x="409" y="124"/>
                </a:cubicBezTo>
                <a:cubicBezTo>
                  <a:pt x="411" y="118"/>
                  <a:pt x="421" y="110"/>
                  <a:pt x="416" y="105"/>
                </a:cubicBezTo>
                <a:cubicBezTo>
                  <a:pt x="411" y="100"/>
                  <a:pt x="400" y="106"/>
                  <a:pt x="396" y="111"/>
                </a:cubicBezTo>
                <a:cubicBezTo>
                  <a:pt x="390" y="118"/>
                  <a:pt x="392" y="128"/>
                  <a:pt x="390" y="137"/>
                </a:cubicBezTo>
                <a:cubicBezTo>
                  <a:pt x="392" y="150"/>
                  <a:pt x="386" y="167"/>
                  <a:pt x="396" y="175"/>
                </a:cubicBezTo>
                <a:cubicBezTo>
                  <a:pt x="404" y="182"/>
                  <a:pt x="418" y="172"/>
                  <a:pt x="428" y="169"/>
                </a:cubicBezTo>
                <a:cubicBezTo>
                  <a:pt x="456" y="160"/>
                  <a:pt x="470" y="141"/>
                  <a:pt x="486" y="118"/>
                </a:cubicBezTo>
                <a:cubicBezTo>
                  <a:pt x="502" y="168"/>
                  <a:pt x="632" y="125"/>
                  <a:pt x="678" y="118"/>
                </a:cubicBezTo>
                <a:cubicBezTo>
                  <a:pt x="693" y="116"/>
                  <a:pt x="723" y="111"/>
                  <a:pt x="723" y="111"/>
                </a:cubicBezTo>
                <a:cubicBezTo>
                  <a:pt x="695" y="92"/>
                  <a:pt x="712" y="98"/>
                  <a:pt x="672" y="9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410" name="Freeform 10">
            <a:extLst>
              <a:ext uri="{FF2B5EF4-FFF2-40B4-BE49-F238E27FC236}">
                <a16:creationId xmlns:a16="http://schemas.microsoft.com/office/drawing/2014/main" id="{43A2C8F8-C99A-48FF-B9E2-2D184D8AA09B}"/>
              </a:ext>
            </a:extLst>
          </p:cNvPr>
          <p:cNvSpPr>
            <a:spLocks/>
          </p:cNvSpPr>
          <p:nvPr/>
        </p:nvSpPr>
        <p:spPr bwMode="auto">
          <a:xfrm>
            <a:off x="4924427" y="4833908"/>
            <a:ext cx="184731" cy="400110"/>
          </a:xfrm>
          <a:custGeom>
            <a:avLst/>
            <a:gdLst>
              <a:gd name="T0" fmla="*/ 2147483646 w 955"/>
              <a:gd name="T1" fmla="*/ 0 h 544"/>
              <a:gd name="T2" fmla="*/ 2147483646 w 955"/>
              <a:gd name="T3" fmla="*/ 2147483646 h 544"/>
              <a:gd name="T4" fmla="*/ 2147483646 w 955"/>
              <a:gd name="T5" fmla="*/ 2147483646 h 544"/>
              <a:gd name="T6" fmla="*/ 2147483646 w 955"/>
              <a:gd name="T7" fmla="*/ 2147483646 h 544"/>
              <a:gd name="T8" fmla="*/ 2147483646 w 955"/>
              <a:gd name="T9" fmla="*/ 2147483646 h 544"/>
              <a:gd name="T10" fmla="*/ 2147483646 w 955"/>
              <a:gd name="T11" fmla="*/ 2147483646 h 544"/>
              <a:gd name="T12" fmla="*/ 2147483646 w 955"/>
              <a:gd name="T13" fmla="*/ 2147483646 h 544"/>
              <a:gd name="T14" fmla="*/ 2147483646 w 955"/>
              <a:gd name="T15" fmla="*/ 2147483646 h 544"/>
              <a:gd name="T16" fmla="*/ 2147483646 w 955"/>
              <a:gd name="T17" fmla="*/ 2147483646 h 544"/>
              <a:gd name="T18" fmla="*/ 2147483646 w 955"/>
              <a:gd name="T19" fmla="*/ 2147483646 h 544"/>
              <a:gd name="T20" fmla="*/ 2147483646 w 955"/>
              <a:gd name="T21" fmla="*/ 2147483646 h 544"/>
              <a:gd name="T22" fmla="*/ 2147483646 w 955"/>
              <a:gd name="T23" fmla="*/ 2147483646 h 544"/>
              <a:gd name="T24" fmla="*/ 2147483646 w 955"/>
              <a:gd name="T25" fmla="*/ 2147483646 h 544"/>
              <a:gd name="T26" fmla="*/ 2147483646 w 955"/>
              <a:gd name="T27" fmla="*/ 2147483646 h 544"/>
              <a:gd name="T28" fmla="*/ 2147483646 w 955"/>
              <a:gd name="T29" fmla="*/ 2147483646 h 544"/>
              <a:gd name="T30" fmla="*/ 2147483646 w 955"/>
              <a:gd name="T31" fmla="*/ 2147483646 h 544"/>
              <a:gd name="T32" fmla="*/ 2147483646 w 955"/>
              <a:gd name="T33" fmla="*/ 2147483646 h 544"/>
              <a:gd name="T34" fmla="*/ 2147483646 w 955"/>
              <a:gd name="T35" fmla="*/ 2147483646 h 544"/>
              <a:gd name="T36" fmla="*/ 2147483646 w 955"/>
              <a:gd name="T37" fmla="*/ 2147483646 h 544"/>
              <a:gd name="T38" fmla="*/ 2147483646 w 955"/>
              <a:gd name="T39" fmla="*/ 2147483646 h 544"/>
              <a:gd name="T40" fmla="*/ 2147483646 w 955"/>
              <a:gd name="T41" fmla="*/ 2147483646 h 544"/>
              <a:gd name="T42" fmla="*/ 2147483646 w 955"/>
              <a:gd name="T43" fmla="*/ 2147483646 h 544"/>
              <a:gd name="T44" fmla="*/ 2147483646 w 955"/>
              <a:gd name="T45" fmla="*/ 2147483646 h 544"/>
              <a:gd name="T46" fmla="*/ 2147483646 w 955"/>
              <a:gd name="T47" fmla="*/ 2147483646 h 544"/>
              <a:gd name="T48" fmla="*/ 2147483646 w 955"/>
              <a:gd name="T49" fmla="*/ 2147483646 h 544"/>
              <a:gd name="T50" fmla="*/ 2147483646 w 955"/>
              <a:gd name="T51" fmla="*/ 2147483646 h 544"/>
              <a:gd name="T52" fmla="*/ 2147483646 w 955"/>
              <a:gd name="T53" fmla="*/ 2147483646 h 544"/>
              <a:gd name="T54" fmla="*/ 2147483646 w 955"/>
              <a:gd name="T55" fmla="*/ 2147483646 h 544"/>
              <a:gd name="T56" fmla="*/ 2147483646 w 955"/>
              <a:gd name="T57" fmla="*/ 2147483646 h 544"/>
              <a:gd name="T58" fmla="*/ 2147483646 w 955"/>
              <a:gd name="T59" fmla="*/ 2147483646 h 544"/>
              <a:gd name="T60" fmla="*/ 2147483646 w 955"/>
              <a:gd name="T61" fmla="*/ 2147483646 h 544"/>
              <a:gd name="T62" fmla="*/ 2147483646 w 955"/>
              <a:gd name="T63" fmla="*/ 2147483646 h 544"/>
              <a:gd name="T64" fmla="*/ 2147483646 w 955"/>
              <a:gd name="T65" fmla="*/ 2147483646 h 544"/>
              <a:gd name="T66" fmla="*/ 2147483646 w 955"/>
              <a:gd name="T67" fmla="*/ 2147483646 h 544"/>
              <a:gd name="T68" fmla="*/ 2147483646 w 955"/>
              <a:gd name="T69" fmla="*/ 2147483646 h 544"/>
              <a:gd name="T70" fmla="*/ 2147483646 w 955"/>
              <a:gd name="T71" fmla="*/ 2147483646 h 544"/>
              <a:gd name="T72" fmla="*/ 2147483646 w 955"/>
              <a:gd name="T73" fmla="*/ 2147483646 h 544"/>
              <a:gd name="T74" fmla="*/ 2147483646 w 955"/>
              <a:gd name="T75" fmla="*/ 2147483646 h 544"/>
              <a:gd name="T76" fmla="*/ 2147483646 w 955"/>
              <a:gd name="T77" fmla="*/ 2147483646 h 544"/>
              <a:gd name="T78" fmla="*/ 2147483646 w 955"/>
              <a:gd name="T79" fmla="*/ 2147483646 h 544"/>
              <a:gd name="T80" fmla="*/ 2147483646 w 955"/>
              <a:gd name="T81" fmla="*/ 2147483646 h 54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955" h="544">
                <a:moveTo>
                  <a:pt x="417" y="0"/>
                </a:moveTo>
                <a:cubicBezTo>
                  <a:pt x="379" y="48"/>
                  <a:pt x="375" y="96"/>
                  <a:pt x="347" y="147"/>
                </a:cubicBezTo>
                <a:cubicBezTo>
                  <a:pt x="321" y="194"/>
                  <a:pt x="301" y="243"/>
                  <a:pt x="270" y="288"/>
                </a:cubicBezTo>
                <a:cubicBezTo>
                  <a:pt x="246" y="359"/>
                  <a:pt x="191" y="437"/>
                  <a:pt x="142" y="493"/>
                </a:cubicBezTo>
                <a:cubicBezTo>
                  <a:pt x="124" y="514"/>
                  <a:pt x="111" y="536"/>
                  <a:pt x="85" y="544"/>
                </a:cubicBezTo>
                <a:cubicBezTo>
                  <a:pt x="31" y="528"/>
                  <a:pt x="28" y="477"/>
                  <a:pt x="1" y="435"/>
                </a:cubicBezTo>
                <a:cubicBezTo>
                  <a:pt x="3" y="401"/>
                  <a:pt x="0" y="366"/>
                  <a:pt x="8" y="333"/>
                </a:cubicBezTo>
                <a:cubicBezTo>
                  <a:pt x="11" y="321"/>
                  <a:pt x="25" y="316"/>
                  <a:pt x="33" y="307"/>
                </a:cubicBezTo>
                <a:cubicBezTo>
                  <a:pt x="42" y="297"/>
                  <a:pt x="47" y="282"/>
                  <a:pt x="59" y="275"/>
                </a:cubicBezTo>
                <a:cubicBezTo>
                  <a:pt x="72" y="267"/>
                  <a:pt x="89" y="268"/>
                  <a:pt x="104" y="263"/>
                </a:cubicBezTo>
                <a:cubicBezTo>
                  <a:pt x="189" y="233"/>
                  <a:pt x="276" y="214"/>
                  <a:pt x="366" y="205"/>
                </a:cubicBezTo>
                <a:cubicBezTo>
                  <a:pt x="379" y="201"/>
                  <a:pt x="393" y="199"/>
                  <a:pt x="405" y="192"/>
                </a:cubicBezTo>
                <a:cubicBezTo>
                  <a:pt x="419" y="183"/>
                  <a:pt x="416" y="166"/>
                  <a:pt x="424" y="154"/>
                </a:cubicBezTo>
                <a:cubicBezTo>
                  <a:pt x="429" y="147"/>
                  <a:pt x="437" y="142"/>
                  <a:pt x="443" y="135"/>
                </a:cubicBezTo>
                <a:cubicBezTo>
                  <a:pt x="448" y="129"/>
                  <a:pt x="452" y="122"/>
                  <a:pt x="456" y="115"/>
                </a:cubicBezTo>
                <a:cubicBezTo>
                  <a:pt x="425" y="95"/>
                  <a:pt x="412" y="87"/>
                  <a:pt x="379" y="77"/>
                </a:cubicBezTo>
                <a:cubicBezTo>
                  <a:pt x="312" y="174"/>
                  <a:pt x="342" y="141"/>
                  <a:pt x="507" y="135"/>
                </a:cubicBezTo>
                <a:cubicBezTo>
                  <a:pt x="518" y="133"/>
                  <a:pt x="529" y="132"/>
                  <a:pt x="539" y="128"/>
                </a:cubicBezTo>
                <a:cubicBezTo>
                  <a:pt x="574" y="116"/>
                  <a:pt x="558" y="103"/>
                  <a:pt x="577" y="135"/>
                </a:cubicBezTo>
                <a:cubicBezTo>
                  <a:pt x="575" y="163"/>
                  <a:pt x="590" y="198"/>
                  <a:pt x="571" y="218"/>
                </a:cubicBezTo>
                <a:cubicBezTo>
                  <a:pt x="558" y="233"/>
                  <a:pt x="513" y="205"/>
                  <a:pt x="513" y="205"/>
                </a:cubicBezTo>
                <a:cubicBezTo>
                  <a:pt x="499" y="195"/>
                  <a:pt x="483" y="189"/>
                  <a:pt x="469" y="179"/>
                </a:cubicBezTo>
                <a:cubicBezTo>
                  <a:pt x="462" y="174"/>
                  <a:pt x="440" y="160"/>
                  <a:pt x="449" y="160"/>
                </a:cubicBezTo>
                <a:cubicBezTo>
                  <a:pt x="467" y="160"/>
                  <a:pt x="501" y="179"/>
                  <a:pt x="501" y="179"/>
                </a:cubicBezTo>
                <a:cubicBezTo>
                  <a:pt x="445" y="158"/>
                  <a:pt x="398" y="121"/>
                  <a:pt x="341" y="103"/>
                </a:cubicBezTo>
                <a:cubicBezTo>
                  <a:pt x="371" y="118"/>
                  <a:pt x="387" y="151"/>
                  <a:pt x="417" y="167"/>
                </a:cubicBezTo>
                <a:cubicBezTo>
                  <a:pt x="434" y="176"/>
                  <a:pt x="469" y="192"/>
                  <a:pt x="469" y="192"/>
                </a:cubicBezTo>
                <a:cubicBezTo>
                  <a:pt x="484" y="188"/>
                  <a:pt x="502" y="189"/>
                  <a:pt x="513" y="179"/>
                </a:cubicBezTo>
                <a:cubicBezTo>
                  <a:pt x="550" y="146"/>
                  <a:pt x="487" y="138"/>
                  <a:pt x="545" y="154"/>
                </a:cubicBezTo>
                <a:cubicBezTo>
                  <a:pt x="584" y="179"/>
                  <a:pt x="606" y="222"/>
                  <a:pt x="654" y="237"/>
                </a:cubicBezTo>
                <a:cubicBezTo>
                  <a:pt x="661" y="218"/>
                  <a:pt x="673" y="179"/>
                  <a:pt x="673" y="179"/>
                </a:cubicBezTo>
                <a:cubicBezTo>
                  <a:pt x="660" y="139"/>
                  <a:pt x="623" y="167"/>
                  <a:pt x="590" y="173"/>
                </a:cubicBezTo>
                <a:cubicBezTo>
                  <a:pt x="506" y="163"/>
                  <a:pt x="542" y="165"/>
                  <a:pt x="577" y="154"/>
                </a:cubicBezTo>
                <a:cubicBezTo>
                  <a:pt x="614" y="160"/>
                  <a:pt x="650" y="173"/>
                  <a:pt x="686" y="186"/>
                </a:cubicBezTo>
                <a:cubicBezTo>
                  <a:pt x="697" y="184"/>
                  <a:pt x="707" y="182"/>
                  <a:pt x="718" y="179"/>
                </a:cubicBezTo>
                <a:cubicBezTo>
                  <a:pt x="731" y="175"/>
                  <a:pt x="757" y="167"/>
                  <a:pt x="757" y="167"/>
                </a:cubicBezTo>
                <a:cubicBezTo>
                  <a:pt x="765" y="160"/>
                  <a:pt x="775" y="155"/>
                  <a:pt x="782" y="147"/>
                </a:cubicBezTo>
                <a:cubicBezTo>
                  <a:pt x="789" y="140"/>
                  <a:pt x="791" y="122"/>
                  <a:pt x="801" y="122"/>
                </a:cubicBezTo>
                <a:cubicBezTo>
                  <a:pt x="810" y="122"/>
                  <a:pt x="810" y="138"/>
                  <a:pt x="814" y="147"/>
                </a:cubicBezTo>
                <a:cubicBezTo>
                  <a:pt x="824" y="170"/>
                  <a:pt x="825" y="190"/>
                  <a:pt x="840" y="211"/>
                </a:cubicBezTo>
                <a:cubicBezTo>
                  <a:pt x="857" y="202"/>
                  <a:pt x="936" y="173"/>
                  <a:pt x="955" y="15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de-DE" sz="20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58411" name="Text Box 11">
            <a:extLst>
              <a:ext uri="{FF2B5EF4-FFF2-40B4-BE49-F238E27FC236}">
                <a16:creationId xmlns:a16="http://schemas.microsoft.com/office/drawing/2014/main" id="{D14D3263-3DB0-4043-A78E-F44686240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1451" y="5661026"/>
            <a:ext cx="7848600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de-AT" altLang="de-DE" b="1">
                <a:solidFill>
                  <a:srgbClr val="000000"/>
                </a:solidFill>
              </a:rPr>
              <a:t>(Soll – Zeit) Minus (Ist – Zeit) Plus (100) = Ergebnis Staffellauf</a:t>
            </a:r>
            <a:r>
              <a:rPr lang="de-AT" altLang="de-DE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8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58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8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8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58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58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/>
      <p:bldP spid="358406" grpId="0" animBg="1"/>
      <p:bldP spid="358407" grpId="0" animBg="1"/>
      <p:bldP spid="3584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484AEA3-F8CD-4D66-BE29-1BEBFF336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913" y="1143000"/>
            <a:ext cx="9050338" cy="630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it-IT" altLang="de-DE" sz="3600" b="1">
                <a:solidFill>
                  <a:srgbClr val="0000FF"/>
                </a:solidFill>
              </a:rPr>
              <a:t>Berechnungsauschüsse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88D9255-CF17-47DD-9245-E36FE43374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2727" y="6934200"/>
            <a:ext cx="300037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6900" name="Rectangle 4">
            <a:extLst>
              <a:ext uri="{FF2B5EF4-FFF2-40B4-BE49-F238E27FC236}">
                <a16:creationId xmlns:a16="http://schemas.microsoft.com/office/drawing/2014/main" id="{996051E3-BB9D-47A7-9769-6DECCDF597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5038" y="1820863"/>
            <a:ext cx="8655050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None/>
            </a:pPr>
            <a:r>
              <a:rPr lang="it-IT" altLang="de-DE" sz="2800" b="1">
                <a:solidFill>
                  <a:srgbClr val="000000"/>
                </a:solidFill>
              </a:rPr>
              <a:t>Berechnungsausschuss C:</a:t>
            </a:r>
          </a:p>
        </p:txBody>
      </p:sp>
      <p:sp>
        <p:nvSpPr>
          <p:cNvPr id="41989" name="AutoShape 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2AA92DAD-8B52-4442-B795-8086F1FA10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2877" y="4945064"/>
            <a:ext cx="300037" cy="352425"/>
          </a:xfrm>
          <a:prstGeom prst="actionButtonBeginning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</a:pPr>
            <a:endParaRPr lang="de-AT" altLang="de-DE">
              <a:solidFill>
                <a:srgbClr val="000000"/>
              </a:solidFill>
            </a:endParaRPr>
          </a:p>
        </p:txBody>
      </p:sp>
      <p:sp>
        <p:nvSpPr>
          <p:cNvPr id="336902" name="Text Box 6">
            <a:extLst>
              <a:ext uri="{FF2B5EF4-FFF2-40B4-BE49-F238E27FC236}">
                <a16:creationId xmlns:a16="http://schemas.microsoft.com/office/drawing/2014/main" id="{D9CB2C66-5F65-4146-9E7D-8AFD947F19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5039" y="2420939"/>
            <a:ext cx="8018463" cy="361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85000"/>
              </a:lnSpc>
              <a:spcBef>
                <a:spcPct val="3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3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Befindet sich in unmittelbarer Nähe zum 400-Meter-Staffellauf mit Hindernissen. 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Besteht aus dem Leiter des Berechnungsausschusses und hat </a:t>
            </a:r>
            <a:br>
              <a:rPr lang="de-DE" altLang="de-DE">
                <a:solidFill>
                  <a:srgbClr val="000000"/>
                </a:solidFill>
              </a:rPr>
            </a:br>
            <a:r>
              <a:rPr lang="de-DE" altLang="de-DE">
                <a:solidFill>
                  <a:srgbClr val="000000"/>
                </a:solidFill>
              </a:rPr>
              <a:t>so viele Bewerter wie zur Erfüllung der Aufgabe notwendig.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Überprüfung der Voraussetzungen für die Zulassung zum Bewerb.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Überprüfung des Wertungsblattes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Überprüfung der Feuerwehrpässe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Überprüfung der Bekleidung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Eintragung (Kontrolle) des Reservemannes in das Wertungsblatt </a:t>
            </a:r>
          </a:p>
          <a:p>
            <a:pPr fontAlgn="base">
              <a:spcAft>
                <a:spcPct val="0"/>
              </a:spcAft>
              <a:buClr>
                <a:srgbClr val="000000"/>
              </a:buClr>
              <a:buBlip>
                <a:blip r:embed="rId4"/>
              </a:buBlip>
            </a:pPr>
            <a:r>
              <a:rPr lang="de-DE" altLang="de-DE">
                <a:solidFill>
                  <a:srgbClr val="000000"/>
                </a:solidFill>
              </a:rPr>
              <a:t>Eintragung der Soll-Zeit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69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69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69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69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69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69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369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69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90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00"/>
      </a:accent1>
      <a:accent2>
        <a:srgbClr val="FFFFFF"/>
      </a:accent2>
      <a:accent3>
        <a:srgbClr val="FFFFFF"/>
      </a:accent3>
      <a:accent4>
        <a:srgbClr val="000000"/>
      </a:accent4>
      <a:accent5>
        <a:srgbClr val="AAAAAA"/>
      </a:accent5>
      <a:accent6>
        <a:srgbClr val="E7E7E7"/>
      </a:accent6>
      <a:hlink>
        <a:srgbClr val="000000"/>
      </a:hlink>
      <a:folHlink>
        <a:srgbClr val="0000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457200" marR="0" indent="-457200" algn="l" defTabSz="914400" rtl="0" eaLnBrk="1" fontAlgn="base" latinLnBrk="0" hangingPunct="1">
          <a:lnSpc>
            <a:spcPct val="85000"/>
          </a:lnSpc>
          <a:spcBef>
            <a:spcPct val="30000"/>
          </a:spcBef>
          <a:spcAft>
            <a:spcPct val="0"/>
          </a:spcAft>
          <a:buClr>
            <a:schemeClr val="folHlink"/>
          </a:buClr>
          <a:buSzPct val="60000"/>
          <a:buFont typeface="Wingdings" pitchFamily="2" charset="2"/>
          <a:buBlip>
            <a:blip xmlns:r="http://schemas.openxmlformats.org/officeDocument/2006/relationships" r:embed="rId1"/>
          </a:buBlip>
          <a:tabLst/>
          <a:defRPr kumimoji="0" lang="de-DE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2D2D8A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16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0000"/>
        </a:accent1>
        <a:accent2>
          <a:srgbClr val="FFFFFF"/>
        </a:accent2>
        <a:accent3>
          <a:srgbClr val="FFFFFF"/>
        </a:accent3>
        <a:accent4>
          <a:srgbClr val="000000"/>
        </a:accent4>
        <a:accent5>
          <a:srgbClr val="AAAAAA"/>
        </a:accent5>
        <a:accent6>
          <a:srgbClr val="E7E7E7"/>
        </a:accent6>
        <a:hlink>
          <a:srgbClr val="000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167</Words>
  <Application>Microsoft Office PowerPoint</Application>
  <PresentationFormat>Laajakuva</PresentationFormat>
  <Paragraphs>86</Paragraphs>
  <Slides>7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3" baseType="lpstr">
      <vt:lpstr>ArcadeAmerica</vt:lpstr>
      <vt:lpstr>Arial</vt:lpstr>
      <vt:lpstr>Calibri</vt:lpstr>
      <vt:lpstr>Tahoma</vt:lpstr>
      <vt:lpstr>Wingdings</vt:lpstr>
      <vt:lpstr>Standarddesign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Taina Hanhikoski</dc:creator>
  <cp:lastModifiedBy>Taina Hanhikoski</cp:lastModifiedBy>
  <cp:revision>1</cp:revision>
  <dcterms:created xsi:type="dcterms:W3CDTF">2019-02-20T13:43:07Z</dcterms:created>
  <dcterms:modified xsi:type="dcterms:W3CDTF">2019-02-20T13:46:03Z</dcterms:modified>
</cp:coreProperties>
</file>